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302" r:id="rId7"/>
    <p:sldId id="301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59" d="100"/>
          <a:sy n="59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6/12/2022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6/12/2022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tateoffice@ontariokofc.ca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tatetreasurer@ontariokofc.ca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hyperlink" Target="mailto:statetreasurer@ontariokofc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District Deputy Expense 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Supreme and State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Supreme &amp; State forms summary</a:t>
            </a:r>
          </a:p>
        </p:txBody>
      </p:sp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C9A69-53D9-7CE0-F812-8777E754F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54150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FFFFFF"/>
                </a:solidFill>
              </a:rPr>
              <a:t>See State memo titled “District Deputies Expense Account Procedures”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FFFFFF"/>
                </a:solidFill>
              </a:rPr>
              <a:t>Which expense form to use? See chart &amp; also found on document mentioned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ED92401-D37D-6CC7-27E9-F0343087D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851" y="384050"/>
            <a:ext cx="8008432" cy="53856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3EF495-3730-358C-301A-4C409647A4C7}"/>
              </a:ext>
            </a:extLst>
          </p:cNvPr>
          <p:cNvSpPr txBox="1"/>
          <p:nvPr/>
        </p:nvSpPr>
        <p:spPr>
          <a:xfrm>
            <a:off x="5468112" y="5892160"/>
            <a:ext cx="5687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Note: Nothing fourth degree related</a:t>
            </a:r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Supreme expense form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C9A69-53D9-7CE0-F812-8777E754F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293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Supreme expense form 267DD (EN &amp; FR)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Must complete the form in full showing all math calculations and complete all your personal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Supreme encourages for each quarter but a minimum of $25 but within the calendar year (6 months)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Submit this form to the State office for the State Deputy’s approval and signature (not to Supreme office) at </a:t>
            </a:r>
            <a:r>
              <a:rPr lang="en-CA" sz="2400" b="1" dirty="0">
                <a:hlinkClick r:id="rId3"/>
              </a:rPr>
              <a:t>stateoffice@ontariokofc.ca</a:t>
            </a:r>
            <a:endParaRPr lang="en-CA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Final deadline is July 15</a:t>
            </a:r>
            <a:r>
              <a:rPr lang="en-CA" sz="2400" baseline="30000" dirty="0"/>
              <a:t>th</a:t>
            </a:r>
            <a:r>
              <a:rPr lang="en-CA" sz="2400" dirty="0"/>
              <a:t> each year so to the State Deputy by July 5</a:t>
            </a:r>
            <a:r>
              <a:rPr lang="en-CA" sz="2400" baseline="30000" dirty="0"/>
              <a:t>th</a:t>
            </a:r>
            <a:r>
              <a:rPr lang="en-CA" sz="2400" dirty="0"/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718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State expense form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C9A69-53D9-7CE0-F812-8777E754F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91704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600" dirty="0"/>
              <a:t>State expense form SO-29 (EN &amp; FR)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600" dirty="0"/>
              <a:t>Must complete the form in full showing all math calculations and complete all your personal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600" dirty="0"/>
              <a:t>State Treasurer encourages for each quarter but a minimum of $20 but within the calendar year (6 months)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600" dirty="0"/>
              <a:t>Submit this form directly to the State Treasurer for approval and signature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600" dirty="0"/>
              <a:t>Email: </a:t>
            </a:r>
            <a:r>
              <a:rPr lang="en-CA" sz="2600" b="1" dirty="0">
                <a:hlinkClick r:id="rId3"/>
              </a:rPr>
              <a:t>statetreasurer@ontariokofc.ca</a:t>
            </a:r>
            <a:endParaRPr lang="en-CA" sz="2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600" dirty="0"/>
              <a:t>Final deadline July 30</a:t>
            </a:r>
            <a:r>
              <a:rPr lang="en-CA" sz="2600" baseline="30000" dirty="0"/>
              <a:t>th</a:t>
            </a:r>
            <a:r>
              <a:rPr lang="en-CA" sz="2600" dirty="0"/>
              <a:t> each year</a:t>
            </a:r>
            <a:endParaRPr lang="en-CA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792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53" y="294889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David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Gelinas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State Treasurer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78" y="431835"/>
            <a:ext cx="7342568" cy="2155371"/>
          </a:xfrm>
        </p:spPr>
        <p:txBody>
          <a:bodyPr anchor="t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State Treasurer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statetreasurer@ontariokofc.ca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(226) 280-5086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1518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5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{A53FB710-B93A-4C80-827B-5251506EB338}tf22712842_win32</Template>
  <TotalTime>27</TotalTime>
  <Words>224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Franklin Gothic Book</vt:lpstr>
      <vt:lpstr>1_RetrospectVTI</vt:lpstr>
      <vt:lpstr>District Deputy Expense Forms</vt:lpstr>
      <vt:lpstr>Supreme &amp; State forms summary</vt:lpstr>
      <vt:lpstr>Supreme expense form</vt:lpstr>
      <vt:lpstr>State expense form</vt:lpstr>
      <vt:lpstr>David Gelinas State Treasurer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Deputy expense forms</dc:title>
  <dc:creator>David Gelinas</dc:creator>
  <cp:lastModifiedBy>David Gelinas</cp:lastModifiedBy>
  <cp:revision>2</cp:revision>
  <dcterms:created xsi:type="dcterms:W3CDTF">2022-06-12T19:14:54Z</dcterms:created>
  <dcterms:modified xsi:type="dcterms:W3CDTF">2022-06-12T19:42:50Z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