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1" r:id="rId4"/>
    <p:sldId id="274" r:id="rId5"/>
    <p:sldId id="262" r:id="rId6"/>
    <p:sldId id="273" r:id="rId7"/>
    <p:sldId id="270" r:id="rId8"/>
    <p:sldId id="260" r:id="rId9"/>
    <p:sldId id="269" r:id="rId10"/>
    <p:sldId id="259" r:id="rId11"/>
    <p:sldId id="27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ah Remedios" initials="MR" lastIdx="1" clrIdx="0">
    <p:extLst>
      <p:ext uri="{19B8F6BF-5375-455C-9EA6-DF929625EA0E}">
        <p15:presenceInfo xmlns:p15="http://schemas.microsoft.com/office/powerpoint/2012/main" userId="S::mremedios@thelitigators.ca::adf1dafc-4729-4741-9195-e5ed5039e8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77" autoAdjust="0"/>
    <p:restoredTop sz="94663"/>
  </p:normalViewPr>
  <p:slideViewPr>
    <p:cSldViewPr snapToGrid="0">
      <p:cViewPr varScale="1">
        <p:scale>
          <a:sx n="96" d="100"/>
          <a:sy n="96" d="100"/>
        </p:scale>
        <p:origin x="17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4T11:44:03.107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98E165-FE6A-BE4E-B998-235A0CE13F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E3B7F-783A-E743-AC34-24156F874F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23CBA-AB19-1C48-81C5-2C679353C103}" type="datetimeFigureOut">
              <a:rPr lang="en-US" smtClean="0"/>
              <a:t>7/5/21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E857D-2C24-7D49-95D8-E854DEF830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2E901-568F-7C43-87CA-2C44685E3B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21974-56D6-5E4F-9CF9-7BE45EB94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76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0F6B-27BC-ED47-897A-218F72B529B7}" type="datetimeFigureOut">
              <a:rPr lang="en-US" smtClean="0"/>
              <a:t>7/5/21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CE2CB-B262-104E-9975-30531405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2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Introduce yourself 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 them know why you are here today ( to give some insight on College councils)</a:t>
            </a:r>
          </a:p>
          <a:p>
            <a:pPr marL="171450" indent="-171450">
              <a:buFontTx/>
              <a:buChar char="-"/>
            </a:pPr>
            <a:r>
              <a:rPr lang="en-US" dirty="0"/>
              <a:t>Requesting your help to introduce college counsels and try and form new ones.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CE2CB-B262-104E-9975-3053140506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4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just a brief map. The little yellow or blue dots represent the states and provinces that have youth councils. Currently Ontario has 1 youth council and by the end of the year we want to have 4 </a:t>
            </a:r>
          </a:p>
          <a:p>
            <a:r>
              <a:rPr lang="en-US" dirty="0"/>
              <a:t>We need your help to achieve 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CE2CB-B262-104E-9975-3053140506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5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Youth are the future, one day I hope to be sitting in your seats. </a:t>
            </a:r>
          </a:p>
          <a:p>
            <a:endParaRPr lang="en-US" dirty="0"/>
          </a:p>
          <a:p>
            <a:r>
              <a:rPr lang="en-US" dirty="0"/>
              <a:t>Hopefully together we can inspire more young men to join and be active in the Knights.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CE2CB-B262-104E-9975-3053140506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CE2CB-B262-104E-9975-3053140506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youth are the future 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act as brand ambassadors </a:t>
            </a:r>
          </a:p>
          <a:p>
            <a:pPr marL="171450" indent="-171450">
              <a:buFontTx/>
              <a:buChar char="-"/>
            </a:pPr>
            <a:r>
              <a:rPr lang="en-US" dirty="0"/>
              <a:t>One day we will be up here in your shoes and wouldn’t it be great to say you started as a college council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CE2CB-B262-104E-9975-3053140506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6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 are trying to also start councils within districts and city’s that do not have a college attached </a:t>
            </a:r>
          </a:p>
          <a:p>
            <a:r>
              <a:rPr lang="en-US" dirty="0"/>
              <a:t>- We want to do this to achieve the ever changing needs of  the youth that want something more with connecting their faith values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CE2CB-B262-104E-9975-3053140506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want to encourage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CE2CB-B262-104E-9975-3053140506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35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CE2CB-B262-104E-9975-3053140506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0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just a few things that we need to start a Council</a:t>
            </a:r>
          </a:p>
          <a:p>
            <a:r>
              <a:rPr lang="en-US" dirty="0"/>
              <a:t>One of the biggest aspects is appointing a Financial Secretary as they cannot be a Student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CE2CB-B262-104E-9975-3053140506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CE2CB-B262-104E-9975-3053140506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5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CE2CB-B262-104E-9975-3053140506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36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CE2CB-B262-104E-9975-3053140506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0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1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1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4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5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6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1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1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6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3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B7E8-75D3-42A9-A5EC-2C5709F21CBB}" type="datetimeFigureOut">
              <a:rPr lang="en-US" smtClean="0"/>
              <a:t>7/5/21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4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EB7E8-75D3-42A9-A5EC-2C5709F21CBB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21F9-7A24-4819-9EAC-DED65D46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ah.remedios@m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0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2609" y="344707"/>
            <a:ext cx="9745843" cy="13042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College Councils Recruitment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512" y="5040546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Micah Remedios </a:t>
            </a:r>
          </a:p>
          <a:p>
            <a:r>
              <a:rPr lang="en-US" b="1" dirty="0">
                <a:solidFill>
                  <a:schemeClr val="bg1"/>
                </a:solidFill>
              </a:rPr>
              <a:t>New College Council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2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82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397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are the Future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5" y="2462643"/>
            <a:ext cx="5623248" cy="31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5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CF89D-3E84-E14D-843C-ECD02FBE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7BAA-4982-D841-B84B-AF525676E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2C156-DA8D-8C44-8AD3-907429DD4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B4B09C-AAB0-AD4A-ABA2-D60FCA82F56F}"/>
              </a:ext>
            </a:extLst>
          </p:cNvPr>
          <p:cNvSpPr/>
          <p:nvPr/>
        </p:nvSpPr>
        <p:spPr>
          <a:xfrm>
            <a:off x="492077" y="245442"/>
            <a:ext cx="630628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66979-5602-A845-BFC9-AC5EA91D1067}"/>
              </a:ext>
            </a:extLst>
          </p:cNvPr>
          <p:cNvSpPr/>
          <p:nvPr/>
        </p:nvSpPr>
        <p:spPr>
          <a:xfrm>
            <a:off x="-569843" y="4369217"/>
            <a:ext cx="94620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4400" b="1" dirty="0">
                <a:solidFill>
                  <a:schemeClr val="bg1"/>
                </a:solidFill>
              </a:rPr>
              <a:t>Micah Remedios</a:t>
            </a:r>
          </a:p>
          <a:p>
            <a:pPr lvl="2"/>
            <a:r>
              <a:rPr lang="en-US" sz="4400" b="1" dirty="0">
                <a:solidFill>
                  <a:schemeClr val="bg1"/>
                </a:solidFill>
              </a:rPr>
              <a:t>E: </a:t>
            </a:r>
            <a:r>
              <a:rPr lang="en-US" sz="4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micah.remedios@me.com</a:t>
            </a:r>
            <a:endParaRPr lang="en-US" sz="4400" dirty="0">
              <a:solidFill>
                <a:schemeClr val="bg1"/>
              </a:solidFill>
            </a:endParaRPr>
          </a:p>
          <a:p>
            <a:pPr lvl="2"/>
            <a:r>
              <a:rPr lang="en-US" sz="4400" b="1" dirty="0">
                <a:solidFill>
                  <a:schemeClr val="bg1"/>
                </a:solidFill>
              </a:rPr>
              <a:t>P:</a:t>
            </a:r>
            <a:r>
              <a:rPr lang="en-US" sz="4400" dirty="0">
                <a:solidFill>
                  <a:schemeClr val="bg1"/>
                </a:solidFill>
              </a:rPr>
              <a:t>647-456-3192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3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Recruitment?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6348" y="2199864"/>
            <a:ext cx="11234530" cy="132556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brand of the knights of Columbus on your College Campus – Supreme knight Carl Anderson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9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college council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Knights of Columbus unit formed at a college or university to meet the needs of students and their campus community</a:t>
            </a:r>
          </a:p>
          <a:p>
            <a:pPr marL="457200" lvl="1" indent="0">
              <a:buNone/>
            </a:pPr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 a unique way our councils create an environment for Catholic men to discern their vocation and become the best version of themselves. </a:t>
            </a:r>
          </a:p>
          <a:p>
            <a:pPr lvl="1"/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other men who share their faith and passion for service, fraternity, and socialization,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7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Objections to Membership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61950" y="1520825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enough time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required time commitment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may change down the road, can become more involved then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know enough about the Knights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 elevator pitch about the Knights and your council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for old guys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Well, clearly not…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college councils in North America, 5,000 college Knights</a:t>
            </a:r>
          </a:p>
        </p:txBody>
      </p:sp>
    </p:spTree>
    <p:extLst>
      <p:ext uri="{BB962C8B-B14F-4D97-AF65-F5344CB8AC3E}">
        <p14:creationId xmlns:p14="http://schemas.microsoft.com/office/powerpoint/2010/main" val="302564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-7223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 can help	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936066"/>
            <a:ext cx="6629400" cy="449976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CA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</a:p>
          <a:p>
            <a:pPr lvl="2"/>
            <a:r>
              <a:rPr lang="en-CA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Graduating members from the Squires programs or in University. </a:t>
            </a:r>
          </a:p>
          <a:p>
            <a:pPr lvl="2"/>
            <a:r>
              <a:rPr lang="en-CA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men from the age of 19-35</a:t>
            </a:r>
          </a:p>
          <a:p>
            <a:pPr lvl="1"/>
            <a:r>
              <a:rPr lang="en-CA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</a:p>
          <a:p>
            <a:pPr lvl="2"/>
            <a:r>
              <a:rPr lang="en-CA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with each graduating member to discuss options of joining and forming a group </a:t>
            </a:r>
          </a:p>
          <a:p>
            <a:pPr lvl="1"/>
            <a:r>
              <a:rPr lang="en-CA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</a:t>
            </a:r>
          </a:p>
          <a:p>
            <a:pPr lvl="2"/>
            <a:r>
              <a:rPr lang="en-C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Contacts to pass them on to 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33" y="1500188"/>
            <a:ext cx="4495367" cy="33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9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need to form a new council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20 active men to take a first degree or transfer in </a:t>
            </a:r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an Election of Officers </a:t>
            </a:r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 a Chaplain </a:t>
            </a:r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 a Financial secretary (cannot be a student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CA" sz="18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69" y="3722915"/>
            <a:ext cx="2600131" cy="19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it beneficial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424312"/>
            <a:ext cx="6610350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leaders</a:t>
            </a:r>
          </a:p>
          <a:p>
            <a:pPr lvl="1"/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young men towards the faith</a:t>
            </a:r>
          </a:p>
          <a:p>
            <a:pPr marL="457200" lvl="1" indent="0">
              <a:buNone/>
            </a:pPr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lasting friendships</a:t>
            </a:r>
          </a:p>
          <a:p>
            <a:pPr marL="457200" lvl="1" indent="0">
              <a:buNone/>
            </a:pPr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 with peers </a:t>
            </a:r>
          </a:p>
          <a:p>
            <a:pPr lvl="1"/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the Life Insurance portfolio </a:t>
            </a:r>
          </a:p>
          <a:p>
            <a:pPr lvl="1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C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B86D9-EEB7-AA49-92D6-7BD121A8E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1424312"/>
            <a:ext cx="5299398" cy="31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can help you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520825"/>
            <a:ext cx="10191750" cy="4351338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the community</a:t>
            </a:r>
          </a:p>
          <a:p>
            <a:pPr marL="457200" lvl="1" indent="0">
              <a:buNone/>
            </a:pPr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your District and the councils  </a:t>
            </a:r>
          </a:p>
          <a:p>
            <a:pPr marL="457200" lvl="1" indent="0">
              <a:buNone/>
            </a:pPr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your membership retention</a:t>
            </a:r>
          </a:p>
          <a:p>
            <a:pPr marL="457200" lvl="1" indent="0">
              <a:buNone/>
            </a:pPr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Grows your membership </a:t>
            </a: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point into the Knights of Columbus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2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958009" y="21935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329208"/>
            <a:ext cx="5851849" cy="147416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All membership incentives as per the calendar year apply to the College Council Portfolio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24" y="1690688"/>
            <a:ext cx="4021494" cy="30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08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8A484D4-9CCD-4609-A25B-407888491A56}" vid="{1854C0B3-FFAC-4FB0-AEB8-4DEC57F202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</TotalTime>
  <Words>565</Words>
  <Application>Microsoft Macintosh PowerPoint</Application>
  <PresentationFormat>Widescreen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College Councils Recruitment</vt:lpstr>
      <vt:lpstr>Why Recruitment?</vt:lpstr>
      <vt:lpstr>What is a college council </vt:lpstr>
      <vt:lpstr>Common Objections to Membership</vt:lpstr>
      <vt:lpstr>How you can help </vt:lpstr>
      <vt:lpstr>What we need to form a new council </vt:lpstr>
      <vt:lpstr>How is it beneficial </vt:lpstr>
      <vt:lpstr>How it can help you </vt:lpstr>
      <vt:lpstr>Incentives </vt:lpstr>
      <vt:lpstr>PowerPoint Presentation</vt:lpstr>
      <vt:lpstr>Youth are the Future </vt:lpstr>
      <vt:lpstr>PowerPoint Presentation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Rauch</dc:creator>
  <cp:lastModifiedBy>Micah Remedios</cp:lastModifiedBy>
  <cp:revision>34</cp:revision>
  <cp:lastPrinted>2019-07-04T16:01:45Z</cp:lastPrinted>
  <dcterms:created xsi:type="dcterms:W3CDTF">2016-08-24T15:17:38Z</dcterms:created>
  <dcterms:modified xsi:type="dcterms:W3CDTF">2021-07-06T01:33:42Z</dcterms:modified>
</cp:coreProperties>
</file>