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7"/>
  </p:notesMasterIdLst>
  <p:sldIdLst>
    <p:sldId id="257" r:id="rId2"/>
    <p:sldId id="388" r:id="rId3"/>
    <p:sldId id="391" r:id="rId4"/>
    <p:sldId id="392" r:id="rId5"/>
    <p:sldId id="389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Pages" id="{5E347AAD-2413-EB49-8C73-3732EDFFD2D5}">
          <p14:sldIdLst>
            <p14:sldId id="257"/>
            <p14:sldId id="388"/>
            <p14:sldId id="391"/>
            <p14:sldId id="392"/>
            <p14:sldId id="3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qui Souter" initials="JS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CE4D"/>
    <a:srgbClr val="5B6770"/>
    <a:srgbClr val="660066"/>
    <a:srgbClr val="BA97FF"/>
    <a:srgbClr val="9966FF"/>
    <a:srgbClr val="000000"/>
    <a:srgbClr val="006265"/>
    <a:srgbClr val="6A91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3226" autoAdjust="0"/>
  </p:normalViewPr>
  <p:slideViewPr>
    <p:cSldViewPr snapToGrid="0" snapToObjects="1">
      <p:cViewPr varScale="1">
        <p:scale>
          <a:sx n="52" d="100"/>
          <a:sy n="52" d="100"/>
        </p:scale>
        <p:origin x="102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17F56492-3EE4-3443-83EC-A3DD76E05307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4698AAAB-95E7-1A45-8BB7-84601054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9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98AAAB-95E7-1A45-8BB7-84601054660F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090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98AAAB-95E7-1A45-8BB7-84601054660F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090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98AAAB-95E7-1A45-8BB7-84601054660F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0907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98AAAB-95E7-1A45-8BB7-84601054660F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090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1ED3870F-0CB4-9746-B3B6-8C8C823C6C98}"/>
              </a:ext>
            </a:extLst>
          </p:cNvPr>
          <p:cNvSpPr/>
          <p:nvPr userDrawn="1"/>
        </p:nvSpPr>
        <p:spPr>
          <a:xfrm>
            <a:off x="-63124" y="-69236"/>
            <a:ext cx="8049443" cy="6996471"/>
          </a:xfrm>
          <a:custGeom>
            <a:avLst/>
            <a:gdLst>
              <a:gd name="connsiteX0" fmla="*/ 0 w 30214"/>
              <a:gd name="connsiteY0" fmla="*/ 2395 h 21600"/>
              <a:gd name="connsiteX1" fmla="*/ 30214 w 30214"/>
              <a:gd name="connsiteY1" fmla="*/ 0 h 21600"/>
              <a:gd name="connsiteX2" fmla="*/ 21422 w 30214"/>
              <a:gd name="connsiteY2" fmla="*/ 21600 h 21600"/>
              <a:gd name="connsiteX3" fmla="*/ 8614 w 30214"/>
              <a:gd name="connsiteY3" fmla="*/ 21600 h 21600"/>
              <a:gd name="connsiteX4" fmla="*/ 0 w 30214"/>
              <a:gd name="connsiteY4" fmla="*/ 2395 h 21600"/>
              <a:gd name="connsiteX0" fmla="*/ 0 w 30707"/>
              <a:gd name="connsiteY0" fmla="*/ 0 h 21622"/>
              <a:gd name="connsiteX1" fmla="*/ 30707 w 30707"/>
              <a:gd name="connsiteY1" fmla="*/ 22 h 21622"/>
              <a:gd name="connsiteX2" fmla="*/ 21915 w 30707"/>
              <a:gd name="connsiteY2" fmla="*/ 21622 h 21622"/>
              <a:gd name="connsiteX3" fmla="*/ 9107 w 30707"/>
              <a:gd name="connsiteY3" fmla="*/ 21622 h 21622"/>
              <a:gd name="connsiteX4" fmla="*/ 0 w 30707"/>
              <a:gd name="connsiteY4" fmla="*/ 0 h 21622"/>
              <a:gd name="connsiteX0" fmla="*/ 16 w 30723"/>
              <a:gd name="connsiteY0" fmla="*/ 0 h 21622"/>
              <a:gd name="connsiteX1" fmla="*/ 30723 w 30723"/>
              <a:gd name="connsiteY1" fmla="*/ 22 h 21622"/>
              <a:gd name="connsiteX2" fmla="*/ 21931 w 30723"/>
              <a:gd name="connsiteY2" fmla="*/ 21622 h 21622"/>
              <a:gd name="connsiteX3" fmla="*/ 0 w 30723"/>
              <a:gd name="connsiteY3" fmla="*/ 21595 h 21622"/>
              <a:gd name="connsiteX4" fmla="*/ 16 w 30723"/>
              <a:gd name="connsiteY4" fmla="*/ 0 h 21622"/>
              <a:gd name="connsiteX0" fmla="*/ 16 w 30773"/>
              <a:gd name="connsiteY0" fmla="*/ 29 h 21651"/>
              <a:gd name="connsiteX1" fmla="*/ 30773 w 30773"/>
              <a:gd name="connsiteY1" fmla="*/ 0 h 21651"/>
              <a:gd name="connsiteX2" fmla="*/ 21931 w 30773"/>
              <a:gd name="connsiteY2" fmla="*/ 21651 h 21651"/>
              <a:gd name="connsiteX3" fmla="*/ 0 w 30773"/>
              <a:gd name="connsiteY3" fmla="*/ 21624 h 21651"/>
              <a:gd name="connsiteX4" fmla="*/ 16 w 30773"/>
              <a:gd name="connsiteY4" fmla="*/ 29 h 21651"/>
              <a:gd name="connsiteX0" fmla="*/ 0 w 30805"/>
              <a:gd name="connsiteY0" fmla="*/ 0 h 22467"/>
              <a:gd name="connsiteX1" fmla="*/ 30805 w 30805"/>
              <a:gd name="connsiteY1" fmla="*/ 816 h 22467"/>
              <a:gd name="connsiteX2" fmla="*/ 21963 w 30805"/>
              <a:gd name="connsiteY2" fmla="*/ 22467 h 22467"/>
              <a:gd name="connsiteX3" fmla="*/ 32 w 30805"/>
              <a:gd name="connsiteY3" fmla="*/ 22440 h 22467"/>
              <a:gd name="connsiteX4" fmla="*/ 0 w 30805"/>
              <a:gd name="connsiteY4" fmla="*/ 0 h 22467"/>
              <a:gd name="connsiteX0" fmla="*/ 16 w 30773"/>
              <a:gd name="connsiteY0" fmla="*/ 9 h 21651"/>
              <a:gd name="connsiteX1" fmla="*/ 30773 w 30773"/>
              <a:gd name="connsiteY1" fmla="*/ 0 h 21651"/>
              <a:gd name="connsiteX2" fmla="*/ 21931 w 30773"/>
              <a:gd name="connsiteY2" fmla="*/ 21651 h 21651"/>
              <a:gd name="connsiteX3" fmla="*/ 0 w 30773"/>
              <a:gd name="connsiteY3" fmla="*/ 21624 h 21651"/>
              <a:gd name="connsiteX4" fmla="*/ 16 w 30773"/>
              <a:gd name="connsiteY4" fmla="*/ 9 h 21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73" h="21651" extrusionOk="0">
                <a:moveTo>
                  <a:pt x="16" y="9"/>
                </a:moveTo>
                <a:lnTo>
                  <a:pt x="30773" y="0"/>
                </a:lnTo>
                <a:lnTo>
                  <a:pt x="21931" y="21651"/>
                </a:lnTo>
                <a:lnTo>
                  <a:pt x="0" y="21624"/>
                </a:lnTo>
                <a:cubicBezTo>
                  <a:pt x="5" y="14426"/>
                  <a:pt x="11" y="7207"/>
                  <a:pt x="16" y="9"/>
                </a:cubicBezTo>
                <a:close/>
              </a:path>
            </a:pathLst>
          </a:custGeom>
          <a:solidFill>
            <a:srgbClr val="5B677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CA" dirty="0"/>
              <a:t> </a:t>
            </a:r>
            <a:endParaRPr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8DB781-46B3-914E-AFD9-C84A4959F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113545"/>
            <a:ext cx="6345195" cy="2387600"/>
          </a:xfrm>
        </p:spPr>
        <p:txBody>
          <a:bodyPr anchor="b">
            <a:normAutofit/>
          </a:bodyPr>
          <a:lstStyle>
            <a:lvl1pPr algn="l">
              <a:defRPr sz="4800" b="0" i="0">
                <a:solidFill>
                  <a:schemeClr val="bg2"/>
                </a:solidFill>
                <a:latin typeface="Lato Light" panose="020F0302020204030203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BBC4F-2758-7148-BC5C-F79534F87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600866"/>
            <a:ext cx="6345196" cy="1655762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28DF7374-4A5F-CC44-B1B1-3A3A498DB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00485" y="6128493"/>
            <a:ext cx="836462" cy="365125"/>
          </a:xfrm>
        </p:spPr>
        <p:txBody>
          <a:bodyPr/>
          <a:lstStyle>
            <a:lvl1pPr>
              <a:defRPr sz="800" b="1" i="0">
                <a:solidFill>
                  <a:schemeClr val="tx1"/>
                </a:solidFill>
                <a:latin typeface="Lato" panose="020F0502020204030203" pitchFamily="34" charset="77"/>
              </a:defRPr>
            </a:lvl1pPr>
          </a:lstStyle>
          <a:p>
            <a:fld id="{CCA164F1-CC35-5A40-91DC-66D68894BDFE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9A1E994-7FC5-0A47-9F63-7E2ED02F0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8302" y="6128493"/>
            <a:ext cx="974124" cy="365125"/>
          </a:xfrm>
        </p:spPr>
        <p:txBody>
          <a:bodyPr/>
          <a:lstStyle>
            <a:lvl1pPr>
              <a:defRPr sz="800" b="1" i="0">
                <a:solidFill>
                  <a:schemeClr val="tx1"/>
                </a:solidFill>
                <a:latin typeface="Lato" panose="020F0502020204030203" pitchFamily="34" charset="77"/>
              </a:defRPr>
            </a:lvl1pPr>
          </a:lstStyle>
          <a:p>
            <a:fld id="{B1098EE3-D56F-E649-B24D-C657B8B44C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1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Content—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03E0E621-F8AE-8048-9944-98C45566605F}"/>
              </a:ext>
            </a:extLst>
          </p:cNvPr>
          <p:cNvSpPr/>
          <p:nvPr userDrawn="1"/>
        </p:nvSpPr>
        <p:spPr>
          <a:xfrm rot="10800000">
            <a:off x="8015147" y="-77474"/>
            <a:ext cx="4226348" cy="6996471"/>
          </a:xfrm>
          <a:custGeom>
            <a:avLst/>
            <a:gdLst>
              <a:gd name="connsiteX0" fmla="*/ 0 w 30214"/>
              <a:gd name="connsiteY0" fmla="*/ 2395 h 21600"/>
              <a:gd name="connsiteX1" fmla="*/ 30214 w 30214"/>
              <a:gd name="connsiteY1" fmla="*/ 0 h 21600"/>
              <a:gd name="connsiteX2" fmla="*/ 21422 w 30214"/>
              <a:gd name="connsiteY2" fmla="*/ 21600 h 21600"/>
              <a:gd name="connsiteX3" fmla="*/ 8614 w 30214"/>
              <a:gd name="connsiteY3" fmla="*/ 21600 h 21600"/>
              <a:gd name="connsiteX4" fmla="*/ 0 w 30214"/>
              <a:gd name="connsiteY4" fmla="*/ 2395 h 21600"/>
              <a:gd name="connsiteX0" fmla="*/ 0 w 30707"/>
              <a:gd name="connsiteY0" fmla="*/ 0 h 21622"/>
              <a:gd name="connsiteX1" fmla="*/ 30707 w 30707"/>
              <a:gd name="connsiteY1" fmla="*/ 22 h 21622"/>
              <a:gd name="connsiteX2" fmla="*/ 21915 w 30707"/>
              <a:gd name="connsiteY2" fmla="*/ 21622 h 21622"/>
              <a:gd name="connsiteX3" fmla="*/ 9107 w 30707"/>
              <a:gd name="connsiteY3" fmla="*/ 21622 h 21622"/>
              <a:gd name="connsiteX4" fmla="*/ 0 w 30707"/>
              <a:gd name="connsiteY4" fmla="*/ 0 h 21622"/>
              <a:gd name="connsiteX0" fmla="*/ 16 w 30723"/>
              <a:gd name="connsiteY0" fmla="*/ 0 h 21622"/>
              <a:gd name="connsiteX1" fmla="*/ 30723 w 30723"/>
              <a:gd name="connsiteY1" fmla="*/ 22 h 21622"/>
              <a:gd name="connsiteX2" fmla="*/ 21931 w 30723"/>
              <a:gd name="connsiteY2" fmla="*/ 21622 h 21622"/>
              <a:gd name="connsiteX3" fmla="*/ 0 w 30723"/>
              <a:gd name="connsiteY3" fmla="*/ 21595 h 21622"/>
              <a:gd name="connsiteX4" fmla="*/ 16 w 30723"/>
              <a:gd name="connsiteY4" fmla="*/ 0 h 21622"/>
              <a:gd name="connsiteX0" fmla="*/ 16 w 30773"/>
              <a:gd name="connsiteY0" fmla="*/ 29 h 21651"/>
              <a:gd name="connsiteX1" fmla="*/ 30773 w 30773"/>
              <a:gd name="connsiteY1" fmla="*/ 0 h 21651"/>
              <a:gd name="connsiteX2" fmla="*/ 21931 w 30773"/>
              <a:gd name="connsiteY2" fmla="*/ 21651 h 21651"/>
              <a:gd name="connsiteX3" fmla="*/ 0 w 30773"/>
              <a:gd name="connsiteY3" fmla="*/ 21624 h 21651"/>
              <a:gd name="connsiteX4" fmla="*/ 16 w 30773"/>
              <a:gd name="connsiteY4" fmla="*/ 29 h 21651"/>
              <a:gd name="connsiteX0" fmla="*/ 0 w 30805"/>
              <a:gd name="connsiteY0" fmla="*/ 0 h 22467"/>
              <a:gd name="connsiteX1" fmla="*/ 30805 w 30805"/>
              <a:gd name="connsiteY1" fmla="*/ 816 h 22467"/>
              <a:gd name="connsiteX2" fmla="*/ 21963 w 30805"/>
              <a:gd name="connsiteY2" fmla="*/ 22467 h 22467"/>
              <a:gd name="connsiteX3" fmla="*/ 32 w 30805"/>
              <a:gd name="connsiteY3" fmla="*/ 22440 h 22467"/>
              <a:gd name="connsiteX4" fmla="*/ 0 w 30805"/>
              <a:gd name="connsiteY4" fmla="*/ 0 h 22467"/>
              <a:gd name="connsiteX0" fmla="*/ 16 w 30773"/>
              <a:gd name="connsiteY0" fmla="*/ 9 h 21651"/>
              <a:gd name="connsiteX1" fmla="*/ 30773 w 30773"/>
              <a:gd name="connsiteY1" fmla="*/ 0 h 21651"/>
              <a:gd name="connsiteX2" fmla="*/ 21931 w 30773"/>
              <a:gd name="connsiteY2" fmla="*/ 21651 h 21651"/>
              <a:gd name="connsiteX3" fmla="*/ 0 w 30773"/>
              <a:gd name="connsiteY3" fmla="*/ 21624 h 21651"/>
              <a:gd name="connsiteX4" fmla="*/ 16 w 30773"/>
              <a:gd name="connsiteY4" fmla="*/ 9 h 21651"/>
              <a:gd name="connsiteX0" fmla="*/ 1 w 30758"/>
              <a:gd name="connsiteY0" fmla="*/ 9 h 21651"/>
              <a:gd name="connsiteX1" fmla="*/ 30758 w 30758"/>
              <a:gd name="connsiteY1" fmla="*/ 0 h 21651"/>
              <a:gd name="connsiteX2" fmla="*/ 21916 w 30758"/>
              <a:gd name="connsiteY2" fmla="*/ 21651 h 21651"/>
              <a:gd name="connsiteX3" fmla="*/ 8337 w 30758"/>
              <a:gd name="connsiteY3" fmla="*/ 21599 h 21651"/>
              <a:gd name="connsiteX4" fmla="*/ 1 w 30758"/>
              <a:gd name="connsiteY4" fmla="*/ 9 h 21651"/>
              <a:gd name="connsiteX0" fmla="*/ 5906 w 22421"/>
              <a:gd name="connsiteY0" fmla="*/ 0 h 21667"/>
              <a:gd name="connsiteX1" fmla="*/ 22421 w 22421"/>
              <a:gd name="connsiteY1" fmla="*/ 16 h 21667"/>
              <a:gd name="connsiteX2" fmla="*/ 13579 w 22421"/>
              <a:gd name="connsiteY2" fmla="*/ 21667 h 21667"/>
              <a:gd name="connsiteX3" fmla="*/ 0 w 22421"/>
              <a:gd name="connsiteY3" fmla="*/ 21615 h 21667"/>
              <a:gd name="connsiteX4" fmla="*/ 5906 w 22421"/>
              <a:gd name="connsiteY4" fmla="*/ 0 h 21667"/>
              <a:gd name="connsiteX0" fmla="*/ 9063 w 22421"/>
              <a:gd name="connsiteY0" fmla="*/ 0 h 21667"/>
              <a:gd name="connsiteX1" fmla="*/ 22421 w 22421"/>
              <a:gd name="connsiteY1" fmla="*/ 16 h 21667"/>
              <a:gd name="connsiteX2" fmla="*/ 13579 w 22421"/>
              <a:gd name="connsiteY2" fmla="*/ 21667 h 21667"/>
              <a:gd name="connsiteX3" fmla="*/ 0 w 22421"/>
              <a:gd name="connsiteY3" fmla="*/ 21615 h 21667"/>
              <a:gd name="connsiteX4" fmla="*/ 9063 w 22421"/>
              <a:gd name="connsiteY4" fmla="*/ 0 h 21667"/>
              <a:gd name="connsiteX0" fmla="*/ 11598 w 22421"/>
              <a:gd name="connsiteY0" fmla="*/ 86 h 21651"/>
              <a:gd name="connsiteX1" fmla="*/ 22421 w 22421"/>
              <a:gd name="connsiteY1" fmla="*/ 0 h 21651"/>
              <a:gd name="connsiteX2" fmla="*/ 13579 w 22421"/>
              <a:gd name="connsiteY2" fmla="*/ 21651 h 21651"/>
              <a:gd name="connsiteX3" fmla="*/ 0 w 22421"/>
              <a:gd name="connsiteY3" fmla="*/ 21599 h 21651"/>
              <a:gd name="connsiteX4" fmla="*/ 11598 w 22421"/>
              <a:gd name="connsiteY4" fmla="*/ 86 h 21651"/>
              <a:gd name="connsiteX0" fmla="*/ 9709 w 22421"/>
              <a:gd name="connsiteY0" fmla="*/ 86 h 21651"/>
              <a:gd name="connsiteX1" fmla="*/ 22421 w 22421"/>
              <a:gd name="connsiteY1" fmla="*/ 0 h 21651"/>
              <a:gd name="connsiteX2" fmla="*/ 13579 w 22421"/>
              <a:gd name="connsiteY2" fmla="*/ 21651 h 21651"/>
              <a:gd name="connsiteX3" fmla="*/ 0 w 22421"/>
              <a:gd name="connsiteY3" fmla="*/ 21599 h 21651"/>
              <a:gd name="connsiteX4" fmla="*/ 9709 w 22421"/>
              <a:gd name="connsiteY4" fmla="*/ 86 h 21651"/>
              <a:gd name="connsiteX0" fmla="*/ 40 w 12752"/>
              <a:gd name="connsiteY0" fmla="*/ 86 h 21651"/>
              <a:gd name="connsiteX1" fmla="*/ 12752 w 12752"/>
              <a:gd name="connsiteY1" fmla="*/ 0 h 21651"/>
              <a:gd name="connsiteX2" fmla="*/ 3910 w 12752"/>
              <a:gd name="connsiteY2" fmla="*/ 21651 h 21651"/>
              <a:gd name="connsiteX3" fmla="*/ 0 w 12752"/>
              <a:gd name="connsiteY3" fmla="*/ 21650 h 21651"/>
              <a:gd name="connsiteX4" fmla="*/ 40 w 12752"/>
              <a:gd name="connsiteY4" fmla="*/ 86 h 21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52" h="21651" extrusionOk="0">
                <a:moveTo>
                  <a:pt x="40" y="86"/>
                </a:moveTo>
                <a:lnTo>
                  <a:pt x="12752" y="0"/>
                </a:lnTo>
                <a:lnTo>
                  <a:pt x="3910" y="21651"/>
                </a:lnTo>
                <a:lnTo>
                  <a:pt x="0" y="21650"/>
                </a:lnTo>
                <a:cubicBezTo>
                  <a:pt x="5" y="14452"/>
                  <a:pt x="35" y="7284"/>
                  <a:pt x="40" y="8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CA" dirty="0"/>
              <a:t> </a:t>
            </a:r>
            <a:endParaRPr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C8A27A7-48C4-C040-8D9F-5C804D8931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00485" y="6128493"/>
            <a:ext cx="836462" cy="365125"/>
          </a:xfrm>
        </p:spPr>
        <p:txBody>
          <a:bodyPr/>
          <a:lstStyle>
            <a:lvl1pPr>
              <a:defRPr sz="800" b="1" i="0">
                <a:solidFill>
                  <a:schemeClr val="bg2"/>
                </a:solidFill>
                <a:latin typeface="Lato" panose="020F0502020204030203" pitchFamily="34" charset="77"/>
              </a:defRPr>
            </a:lvl1pPr>
          </a:lstStyle>
          <a:p>
            <a:fld id="{CCA164F1-CC35-5A40-91DC-66D68894BDFE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E9E9273-F406-2F4F-B9E3-FC5529038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8302" y="6128493"/>
            <a:ext cx="974124" cy="365125"/>
          </a:xfrm>
        </p:spPr>
        <p:txBody>
          <a:bodyPr/>
          <a:lstStyle>
            <a:lvl1pPr>
              <a:defRPr sz="800" b="1" i="0">
                <a:solidFill>
                  <a:schemeClr val="bg2"/>
                </a:solidFill>
                <a:latin typeface="Lato" panose="020F0502020204030203" pitchFamily="34" charset="77"/>
              </a:defRPr>
            </a:lvl1pPr>
          </a:lstStyle>
          <a:p>
            <a:fld id="{B1098EE3-D56F-E649-B24D-C657B8B44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12E1878F-3A47-214D-8107-0B49BE1EAE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3275" y="1899791"/>
            <a:ext cx="5292725" cy="865616"/>
          </a:xfrm>
        </p:spPr>
        <p:txBody>
          <a:bodyPr lIns="0" tIns="0" rIns="0" bIns="0"/>
          <a:lstStyle>
            <a:lvl1pPr marL="0" indent="0" algn="l">
              <a:buFontTx/>
              <a:buNone/>
              <a:defRPr b="0" i="0">
                <a:latin typeface="Lato Light" panose="020F0302020204030203" pitchFamily="34" charset="77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FAE15409-0FBA-2046-8C21-24507B1C408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921" y="2807149"/>
            <a:ext cx="7397225" cy="2638062"/>
          </a:xfrm>
        </p:spPr>
        <p:txBody>
          <a:bodyPr lIns="0" tIns="0" rIns="0" bIns="0" numCol="2">
            <a:normAutofit/>
          </a:bodyPr>
          <a:lstStyle>
            <a:lvl1pPr marL="180000" indent="-180000" algn="l">
              <a:lnSpc>
                <a:spcPts val="2000"/>
              </a:lnSpc>
              <a:buFont typeface="Arial" panose="020B0604020202020204" pitchFamily="34" charset="0"/>
              <a:buChar char="•"/>
              <a:defRPr sz="1600" b="0" i="0">
                <a:latin typeface="Lato Light" panose="020F0302020204030203" pitchFamily="34" charset="77"/>
              </a:defRPr>
            </a:lvl1pPr>
            <a:lvl2pPr marL="540000" indent="-180000">
              <a:buFont typeface="Arial" panose="020B0604020202020204" pitchFamily="34" charset="0"/>
              <a:buChar char="•"/>
              <a:defRPr sz="1600" b="0" i="0">
                <a:latin typeface="Lato Light" panose="020F0302020204030203" pitchFamily="34" charset="77"/>
              </a:defRPr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07361E-67B1-814E-BC7F-8B6A4CD29878}"/>
              </a:ext>
            </a:extLst>
          </p:cNvPr>
          <p:cNvSpPr txBox="1"/>
          <p:nvPr userDrawn="1"/>
        </p:nvSpPr>
        <p:spPr>
          <a:xfrm>
            <a:off x="720897" y="6178378"/>
            <a:ext cx="2310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Lato" panose="020F0502020204030203" pitchFamily="34" charset="77"/>
              </a:rPr>
              <a:t>[ This is a placeholder for the tagline. ]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93" y="191175"/>
            <a:ext cx="3856901" cy="61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43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—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">
            <a:extLst>
              <a:ext uri="{FF2B5EF4-FFF2-40B4-BE49-F238E27FC236}">
                <a16:creationId xmlns:a16="http://schemas.microsoft.com/office/drawing/2014/main" id="{D1CD8A3C-C746-164D-BEE8-8AFF372426F3}"/>
              </a:ext>
            </a:extLst>
          </p:cNvPr>
          <p:cNvSpPr/>
          <p:nvPr userDrawn="1"/>
        </p:nvSpPr>
        <p:spPr>
          <a:xfrm>
            <a:off x="-63124" y="-69236"/>
            <a:ext cx="10198979" cy="6996471"/>
          </a:xfrm>
          <a:custGeom>
            <a:avLst/>
            <a:gdLst>
              <a:gd name="connsiteX0" fmla="*/ 0 w 30214"/>
              <a:gd name="connsiteY0" fmla="*/ 2395 h 21600"/>
              <a:gd name="connsiteX1" fmla="*/ 30214 w 30214"/>
              <a:gd name="connsiteY1" fmla="*/ 0 h 21600"/>
              <a:gd name="connsiteX2" fmla="*/ 21422 w 30214"/>
              <a:gd name="connsiteY2" fmla="*/ 21600 h 21600"/>
              <a:gd name="connsiteX3" fmla="*/ 8614 w 30214"/>
              <a:gd name="connsiteY3" fmla="*/ 21600 h 21600"/>
              <a:gd name="connsiteX4" fmla="*/ 0 w 30214"/>
              <a:gd name="connsiteY4" fmla="*/ 2395 h 21600"/>
              <a:gd name="connsiteX0" fmla="*/ 0 w 30707"/>
              <a:gd name="connsiteY0" fmla="*/ 0 h 21622"/>
              <a:gd name="connsiteX1" fmla="*/ 30707 w 30707"/>
              <a:gd name="connsiteY1" fmla="*/ 22 h 21622"/>
              <a:gd name="connsiteX2" fmla="*/ 21915 w 30707"/>
              <a:gd name="connsiteY2" fmla="*/ 21622 h 21622"/>
              <a:gd name="connsiteX3" fmla="*/ 9107 w 30707"/>
              <a:gd name="connsiteY3" fmla="*/ 21622 h 21622"/>
              <a:gd name="connsiteX4" fmla="*/ 0 w 30707"/>
              <a:gd name="connsiteY4" fmla="*/ 0 h 21622"/>
              <a:gd name="connsiteX0" fmla="*/ 16 w 30723"/>
              <a:gd name="connsiteY0" fmla="*/ 0 h 21622"/>
              <a:gd name="connsiteX1" fmla="*/ 30723 w 30723"/>
              <a:gd name="connsiteY1" fmla="*/ 22 h 21622"/>
              <a:gd name="connsiteX2" fmla="*/ 21931 w 30723"/>
              <a:gd name="connsiteY2" fmla="*/ 21622 h 21622"/>
              <a:gd name="connsiteX3" fmla="*/ 0 w 30723"/>
              <a:gd name="connsiteY3" fmla="*/ 21595 h 21622"/>
              <a:gd name="connsiteX4" fmla="*/ 16 w 30723"/>
              <a:gd name="connsiteY4" fmla="*/ 0 h 21622"/>
              <a:gd name="connsiteX0" fmla="*/ 16 w 30773"/>
              <a:gd name="connsiteY0" fmla="*/ 29 h 21651"/>
              <a:gd name="connsiteX1" fmla="*/ 30773 w 30773"/>
              <a:gd name="connsiteY1" fmla="*/ 0 h 21651"/>
              <a:gd name="connsiteX2" fmla="*/ 21931 w 30773"/>
              <a:gd name="connsiteY2" fmla="*/ 21651 h 21651"/>
              <a:gd name="connsiteX3" fmla="*/ 0 w 30773"/>
              <a:gd name="connsiteY3" fmla="*/ 21624 h 21651"/>
              <a:gd name="connsiteX4" fmla="*/ 16 w 30773"/>
              <a:gd name="connsiteY4" fmla="*/ 29 h 21651"/>
              <a:gd name="connsiteX0" fmla="*/ 0 w 30805"/>
              <a:gd name="connsiteY0" fmla="*/ 0 h 22467"/>
              <a:gd name="connsiteX1" fmla="*/ 30805 w 30805"/>
              <a:gd name="connsiteY1" fmla="*/ 816 h 22467"/>
              <a:gd name="connsiteX2" fmla="*/ 21963 w 30805"/>
              <a:gd name="connsiteY2" fmla="*/ 22467 h 22467"/>
              <a:gd name="connsiteX3" fmla="*/ 32 w 30805"/>
              <a:gd name="connsiteY3" fmla="*/ 22440 h 22467"/>
              <a:gd name="connsiteX4" fmla="*/ 0 w 30805"/>
              <a:gd name="connsiteY4" fmla="*/ 0 h 22467"/>
              <a:gd name="connsiteX0" fmla="*/ 16 w 30773"/>
              <a:gd name="connsiteY0" fmla="*/ 9 h 21651"/>
              <a:gd name="connsiteX1" fmla="*/ 30773 w 30773"/>
              <a:gd name="connsiteY1" fmla="*/ 0 h 21651"/>
              <a:gd name="connsiteX2" fmla="*/ 21931 w 30773"/>
              <a:gd name="connsiteY2" fmla="*/ 21651 h 21651"/>
              <a:gd name="connsiteX3" fmla="*/ 0 w 30773"/>
              <a:gd name="connsiteY3" fmla="*/ 21624 h 21651"/>
              <a:gd name="connsiteX4" fmla="*/ 16 w 30773"/>
              <a:gd name="connsiteY4" fmla="*/ 9 h 21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73" h="21651" extrusionOk="0">
                <a:moveTo>
                  <a:pt x="16" y="9"/>
                </a:moveTo>
                <a:lnTo>
                  <a:pt x="30773" y="0"/>
                </a:lnTo>
                <a:lnTo>
                  <a:pt x="21931" y="21651"/>
                </a:lnTo>
                <a:lnTo>
                  <a:pt x="0" y="21624"/>
                </a:lnTo>
                <a:cubicBezTo>
                  <a:pt x="5" y="14426"/>
                  <a:pt x="11" y="7207"/>
                  <a:pt x="16" y="9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CA" dirty="0"/>
              <a:t> </a:t>
            </a:r>
            <a:endParaRPr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2C7BD76-9528-0645-B4CE-C92B1C191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113545"/>
            <a:ext cx="6345195" cy="2387600"/>
          </a:xfrm>
        </p:spPr>
        <p:txBody>
          <a:bodyPr anchor="b">
            <a:normAutofit/>
          </a:bodyPr>
          <a:lstStyle>
            <a:lvl1pPr algn="l">
              <a:defRPr sz="4800" b="0" i="0">
                <a:solidFill>
                  <a:schemeClr val="bg2"/>
                </a:solidFill>
                <a:latin typeface="Lato Light" panose="020F0302020204030203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14" y="328706"/>
            <a:ext cx="3821641" cy="60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90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—Fo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">
            <a:extLst>
              <a:ext uri="{FF2B5EF4-FFF2-40B4-BE49-F238E27FC236}">
                <a16:creationId xmlns:a16="http://schemas.microsoft.com/office/drawing/2014/main" id="{1A98CBD0-F592-3944-8C7C-7AACA77B8B80}"/>
              </a:ext>
            </a:extLst>
          </p:cNvPr>
          <p:cNvSpPr/>
          <p:nvPr userDrawn="1"/>
        </p:nvSpPr>
        <p:spPr>
          <a:xfrm>
            <a:off x="-63124" y="-69236"/>
            <a:ext cx="10198979" cy="6996471"/>
          </a:xfrm>
          <a:custGeom>
            <a:avLst/>
            <a:gdLst>
              <a:gd name="connsiteX0" fmla="*/ 0 w 30214"/>
              <a:gd name="connsiteY0" fmla="*/ 2395 h 21600"/>
              <a:gd name="connsiteX1" fmla="*/ 30214 w 30214"/>
              <a:gd name="connsiteY1" fmla="*/ 0 h 21600"/>
              <a:gd name="connsiteX2" fmla="*/ 21422 w 30214"/>
              <a:gd name="connsiteY2" fmla="*/ 21600 h 21600"/>
              <a:gd name="connsiteX3" fmla="*/ 8614 w 30214"/>
              <a:gd name="connsiteY3" fmla="*/ 21600 h 21600"/>
              <a:gd name="connsiteX4" fmla="*/ 0 w 30214"/>
              <a:gd name="connsiteY4" fmla="*/ 2395 h 21600"/>
              <a:gd name="connsiteX0" fmla="*/ 0 w 30707"/>
              <a:gd name="connsiteY0" fmla="*/ 0 h 21622"/>
              <a:gd name="connsiteX1" fmla="*/ 30707 w 30707"/>
              <a:gd name="connsiteY1" fmla="*/ 22 h 21622"/>
              <a:gd name="connsiteX2" fmla="*/ 21915 w 30707"/>
              <a:gd name="connsiteY2" fmla="*/ 21622 h 21622"/>
              <a:gd name="connsiteX3" fmla="*/ 9107 w 30707"/>
              <a:gd name="connsiteY3" fmla="*/ 21622 h 21622"/>
              <a:gd name="connsiteX4" fmla="*/ 0 w 30707"/>
              <a:gd name="connsiteY4" fmla="*/ 0 h 21622"/>
              <a:gd name="connsiteX0" fmla="*/ 16 w 30723"/>
              <a:gd name="connsiteY0" fmla="*/ 0 h 21622"/>
              <a:gd name="connsiteX1" fmla="*/ 30723 w 30723"/>
              <a:gd name="connsiteY1" fmla="*/ 22 h 21622"/>
              <a:gd name="connsiteX2" fmla="*/ 21931 w 30723"/>
              <a:gd name="connsiteY2" fmla="*/ 21622 h 21622"/>
              <a:gd name="connsiteX3" fmla="*/ 0 w 30723"/>
              <a:gd name="connsiteY3" fmla="*/ 21595 h 21622"/>
              <a:gd name="connsiteX4" fmla="*/ 16 w 30723"/>
              <a:gd name="connsiteY4" fmla="*/ 0 h 21622"/>
              <a:gd name="connsiteX0" fmla="*/ 16 w 30773"/>
              <a:gd name="connsiteY0" fmla="*/ 29 h 21651"/>
              <a:gd name="connsiteX1" fmla="*/ 30773 w 30773"/>
              <a:gd name="connsiteY1" fmla="*/ 0 h 21651"/>
              <a:gd name="connsiteX2" fmla="*/ 21931 w 30773"/>
              <a:gd name="connsiteY2" fmla="*/ 21651 h 21651"/>
              <a:gd name="connsiteX3" fmla="*/ 0 w 30773"/>
              <a:gd name="connsiteY3" fmla="*/ 21624 h 21651"/>
              <a:gd name="connsiteX4" fmla="*/ 16 w 30773"/>
              <a:gd name="connsiteY4" fmla="*/ 29 h 21651"/>
              <a:gd name="connsiteX0" fmla="*/ 0 w 30805"/>
              <a:gd name="connsiteY0" fmla="*/ 0 h 22467"/>
              <a:gd name="connsiteX1" fmla="*/ 30805 w 30805"/>
              <a:gd name="connsiteY1" fmla="*/ 816 h 22467"/>
              <a:gd name="connsiteX2" fmla="*/ 21963 w 30805"/>
              <a:gd name="connsiteY2" fmla="*/ 22467 h 22467"/>
              <a:gd name="connsiteX3" fmla="*/ 32 w 30805"/>
              <a:gd name="connsiteY3" fmla="*/ 22440 h 22467"/>
              <a:gd name="connsiteX4" fmla="*/ 0 w 30805"/>
              <a:gd name="connsiteY4" fmla="*/ 0 h 22467"/>
              <a:gd name="connsiteX0" fmla="*/ 16 w 30773"/>
              <a:gd name="connsiteY0" fmla="*/ 9 h 21651"/>
              <a:gd name="connsiteX1" fmla="*/ 30773 w 30773"/>
              <a:gd name="connsiteY1" fmla="*/ 0 h 21651"/>
              <a:gd name="connsiteX2" fmla="*/ 21931 w 30773"/>
              <a:gd name="connsiteY2" fmla="*/ 21651 h 21651"/>
              <a:gd name="connsiteX3" fmla="*/ 0 w 30773"/>
              <a:gd name="connsiteY3" fmla="*/ 21624 h 21651"/>
              <a:gd name="connsiteX4" fmla="*/ 16 w 30773"/>
              <a:gd name="connsiteY4" fmla="*/ 9 h 21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73" h="21651" extrusionOk="0">
                <a:moveTo>
                  <a:pt x="16" y="9"/>
                </a:moveTo>
                <a:lnTo>
                  <a:pt x="30773" y="0"/>
                </a:lnTo>
                <a:lnTo>
                  <a:pt x="21931" y="21651"/>
                </a:lnTo>
                <a:lnTo>
                  <a:pt x="0" y="21624"/>
                </a:lnTo>
                <a:cubicBezTo>
                  <a:pt x="5" y="14426"/>
                  <a:pt x="11" y="7207"/>
                  <a:pt x="16" y="9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CA" dirty="0"/>
              <a:t> </a:t>
            </a:r>
            <a:endParaRPr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E2C4F58-8846-D847-AAFB-FE951C5B6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113545"/>
            <a:ext cx="6345195" cy="2387600"/>
          </a:xfrm>
        </p:spPr>
        <p:txBody>
          <a:bodyPr anchor="b">
            <a:normAutofit/>
          </a:bodyPr>
          <a:lstStyle>
            <a:lvl1pPr algn="l">
              <a:defRPr sz="4800" b="0" i="0">
                <a:solidFill>
                  <a:schemeClr val="bg2"/>
                </a:solidFill>
                <a:latin typeface="Lato Light" panose="020F0302020204030203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14" y="328706"/>
            <a:ext cx="3821641" cy="60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8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FAD3D6F-788B-E24A-ABCE-176B9FB7B5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1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Overla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FAD3D6F-788B-E24A-ABCE-176B9FB7B5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3F32CD-099F-D042-B95E-B1909E6B3B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67550" y="0"/>
            <a:ext cx="5124450" cy="6858000"/>
          </a:xfrm>
          <a:solidFill>
            <a:schemeClr val="tx1">
              <a:alpha val="82000"/>
            </a:schemeClr>
          </a:solidFill>
        </p:spPr>
        <p:txBody>
          <a:bodyPr lIns="1080000" tIns="1800000" rIns="1080000" bIns="1800000" anchor="ctr" anchorCtr="0">
            <a:normAutofit/>
          </a:bodyPr>
          <a:lstStyle>
            <a:lvl1pPr marL="0" indent="0">
              <a:buNone/>
              <a:defRPr sz="2000" b="0" i="0">
                <a:solidFill>
                  <a:schemeClr val="bg2"/>
                </a:solidFill>
                <a:latin typeface="Lato Light" panose="020F0302020204030203" pitchFamily="34" charset="77"/>
              </a:defRPr>
            </a:lvl1pPr>
            <a:lvl2pPr marL="457200" indent="0">
              <a:buNone/>
              <a:defRPr sz="1800" b="0" i="0">
                <a:solidFill>
                  <a:schemeClr val="bg2"/>
                </a:solidFill>
                <a:latin typeface="Lato" panose="020F0502020204030203" pitchFamily="34" charset="77"/>
              </a:defRPr>
            </a:lvl2pPr>
            <a:lvl3pPr marL="914400" indent="0">
              <a:buNone/>
              <a:defRPr sz="1800" b="0" i="0">
                <a:solidFill>
                  <a:schemeClr val="bg2"/>
                </a:solidFill>
                <a:latin typeface="Lato" panose="020F0502020204030203" pitchFamily="34" charset="77"/>
              </a:defRPr>
            </a:lvl3pPr>
            <a:lvl4pPr marL="1371600" indent="0">
              <a:buNone/>
              <a:defRPr sz="1800" b="0" i="0">
                <a:solidFill>
                  <a:schemeClr val="bg2"/>
                </a:solidFill>
                <a:latin typeface="Lato" panose="020F0502020204030203" pitchFamily="34" charset="77"/>
              </a:defRPr>
            </a:lvl4pPr>
            <a:lvl5pPr marL="1828800" indent="0">
              <a:buNone/>
              <a:defRPr sz="1800" b="0" i="0">
                <a:solidFill>
                  <a:schemeClr val="bg2"/>
                </a:solidFill>
                <a:latin typeface="Lato" panose="020F0502020204030203" pitchFamily="34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749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D426E9F8-2C1A-CD45-B94F-6A78460C7532}"/>
              </a:ext>
            </a:extLst>
          </p:cNvPr>
          <p:cNvSpPr/>
          <p:nvPr userDrawn="1"/>
        </p:nvSpPr>
        <p:spPr>
          <a:xfrm>
            <a:off x="9823507" y="0"/>
            <a:ext cx="23684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F683631-2E55-F54A-AE56-36AFBBDE37F9}"/>
              </a:ext>
            </a:extLst>
          </p:cNvPr>
          <p:cNvGrpSpPr/>
          <p:nvPr userDrawn="1"/>
        </p:nvGrpSpPr>
        <p:grpSpPr>
          <a:xfrm>
            <a:off x="9823507" y="4766"/>
            <a:ext cx="2378169" cy="6873028"/>
            <a:chOff x="7070413" y="4766"/>
            <a:chExt cx="5131263" cy="6873028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0FC3CB28-8ADE-ED42-8F34-A7F83CC83951}"/>
                </a:ext>
              </a:extLst>
            </p:cNvPr>
            <p:cNvSpPr/>
            <p:nvPr userDrawn="1"/>
          </p:nvSpPr>
          <p:spPr>
            <a:xfrm rot="10800000">
              <a:off x="8611275" y="4766"/>
              <a:ext cx="3587689" cy="6873028"/>
            </a:xfrm>
            <a:custGeom>
              <a:avLst/>
              <a:gdLst>
                <a:gd name="connsiteX0" fmla="*/ 0 w 30214"/>
                <a:gd name="connsiteY0" fmla="*/ 2395 h 21600"/>
                <a:gd name="connsiteX1" fmla="*/ 30214 w 30214"/>
                <a:gd name="connsiteY1" fmla="*/ 0 h 21600"/>
                <a:gd name="connsiteX2" fmla="*/ 21422 w 30214"/>
                <a:gd name="connsiteY2" fmla="*/ 21600 h 21600"/>
                <a:gd name="connsiteX3" fmla="*/ 8614 w 30214"/>
                <a:gd name="connsiteY3" fmla="*/ 21600 h 21600"/>
                <a:gd name="connsiteX4" fmla="*/ 0 w 30214"/>
                <a:gd name="connsiteY4" fmla="*/ 2395 h 21600"/>
                <a:gd name="connsiteX0" fmla="*/ 0 w 30707"/>
                <a:gd name="connsiteY0" fmla="*/ 0 h 21622"/>
                <a:gd name="connsiteX1" fmla="*/ 30707 w 30707"/>
                <a:gd name="connsiteY1" fmla="*/ 22 h 21622"/>
                <a:gd name="connsiteX2" fmla="*/ 21915 w 30707"/>
                <a:gd name="connsiteY2" fmla="*/ 21622 h 21622"/>
                <a:gd name="connsiteX3" fmla="*/ 9107 w 30707"/>
                <a:gd name="connsiteY3" fmla="*/ 21622 h 21622"/>
                <a:gd name="connsiteX4" fmla="*/ 0 w 30707"/>
                <a:gd name="connsiteY4" fmla="*/ 0 h 21622"/>
                <a:gd name="connsiteX0" fmla="*/ 16 w 30723"/>
                <a:gd name="connsiteY0" fmla="*/ 0 h 21622"/>
                <a:gd name="connsiteX1" fmla="*/ 30723 w 30723"/>
                <a:gd name="connsiteY1" fmla="*/ 22 h 21622"/>
                <a:gd name="connsiteX2" fmla="*/ 21931 w 30723"/>
                <a:gd name="connsiteY2" fmla="*/ 21622 h 21622"/>
                <a:gd name="connsiteX3" fmla="*/ 0 w 30723"/>
                <a:gd name="connsiteY3" fmla="*/ 21595 h 21622"/>
                <a:gd name="connsiteX4" fmla="*/ 16 w 30723"/>
                <a:gd name="connsiteY4" fmla="*/ 0 h 21622"/>
                <a:gd name="connsiteX0" fmla="*/ 16 w 30773"/>
                <a:gd name="connsiteY0" fmla="*/ 29 h 21651"/>
                <a:gd name="connsiteX1" fmla="*/ 30773 w 30773"/>
                <a:gd name="connsiteY1" fmla="*/ 0 h 21651"/>
                <a:gd name="connsiteX2" fmla="*/ 21931 w 30773"/>
                <a:gd name="connsiteY2" fmla="*/ 21651 h 21651"/>
                <a:gd name="connsiteX3" fmla="*/ 0 w 30773"/>
                <a:gd name="connsiteY3" fmla="*/ 21624 h 21651"/>
                <a:gd name="connsiteX4" fmla="*/ 16 w 30773"/>
                <a:gd name="connsiteY4" fmla="*/ 29 h 21651"/>
                <a:gd name="connsiteX0" fmla="*/ 0 w 30805"/>
                <a:gd name="connsiteY0" fmla="*/ 0 h 22467"/>
                <a:gd name="connsiteX1" fmla="*/ 30805 w 30805"/>
                <a:gd name="connsiteY1" fmla="*/ 816 h 22467"/>
                <a:gd name="connsiteX2" fmla="*/ 21963 w 30805"/>
                <a:gd name="connsiteY2" fmla="*/ 22467 h 22467"/>
                <a:gd name="connsiteX3" fmla="*/ 32 w 30805"/>
                <a:gd name="connsiteY3" fmla="*/ 22440 h 22467"/>
                <a:gd name="connsiteX4" fmla="*/ 0 w 30805"/>
                <a:gd name="connsiteY4" fmla="*/ 0 h 22467"/>
                <a:gd name="connsiteX0" fmla="*/ 16 w 30773"/>
                <a:gd name="connsiteY0" fmla="*/ 9 h 21651"/>
                <a:gd name="connsiteX1" fmla="*/ 30773 w 30773"/>
                <a:gd name="connsiteY1" fmla="*/ 0 h 21651"/>
                <a:gd name="connsiteX2" fmla="*/ 21931 w 30773"/>
                <a:gd name="connsiteY2" fmla="*/ 21651 h 21651"/>
                <a:gd name="connsiteX3" fmla="*/ 0 w 30773"/>
                <a:gd name="connsiteY3" fmla="*/ 21624 h 21651"/>
                <a:gd name="connsiteX4" fmla="*/ 16 w 30773"/>
                <a:gd name="connsiteY4" fmla="*/ 9 h 21651"/>
                <a:gd name="connsiteX0" fmla="*/ 1 w 30758"/>
                <a:gd name="connsiteY0" fmla="*/ 9 h 21651"/>
                <a:gd name="connsiteX1" fmla="*/ 30758 w 30758"/>
                <a:gd name="connsiteY1" fmla="*/ 0 h 21651"/>
                <a:gd name="connsiteX2" fmla="*/ 21916 w 30758"/>
                <a:gd name="connsiteY2" fmla="*/ 21651 h 21651"/>
                <a:gd name="connsiteX3" fmla="*/ 16638 w 30758"/>
                <a:gd name="connsiteY3" fmla="*/ 21649 h 21651"/>
                <a:gd name="connsiteX4" fmla="*/ 1 w 30758"/>
                <a:gd name="connsiteY4" fmla="*/ 9 h 21651"/>
                <a:gd name="connsiteX0" fmla="*/ 1 w 14130"/>
                <a:gd name="connsiteY0" fmla="*/ 9 h 21651"/>
                <a:gd name="connsiteX1" fmla="*/ 14130 w 14130"/>
                <a:gd name="connsiteY1" fmla="*/ 0 h 21651"/>
                <a:gd name="connsiteX2" fmla="*/ 5288 w 14130"/>
                <a:gd name="connsiteY2" fmla="*/ 21651 h 21651"/>
                <a:gd name="connsiteX3" fmla="*/ 10 w 14130"/>
                <a:gd name="connsiteY3" fmla="*/ 21649 h 21651"/>
                <a:gd name="connsiteX4" fmla="*/ 1 w 14130"/>
                <a:gd name="connsiteY4" fmla="*/ 9 h 21651"/>
                <a:gd name="connsiteX0" fmla="*/ 1 w 14130"/>
                <a:gd name="connsiteY0" fmla="*/ 9 h 21651"/>
                <a:gd name="connsiteX1" fmla="*/ 14130 w 14130"/>
                <a:gd name="connsiteY1" fmla="*/ 0 h 21651"/>
                <a:gd name="connsiteX2" fmla="*/ 5288 w 14130"/>
                <a:gd name="connsiteY2" fmla="*/ 21651 h 21651"/>
                <a:gd name="connsiteX3" fmla="*/ 3216 w 14130"/>
                <a:gd name="connsiteY3" fmla="*/ 21420 h 21651"/>
                <a:gd name="connsiteX4" fmla="*/ 1 w 14130"/>
                <a:gd name="connsiteY4" fmla="*/ 9 h 21651"/>
                <a:gd name="connsiteX0" fmla="*/ 1 w 10924"/>
                <a:gd name="connsiteY0" fmla="*/ 187 h 21651"/>
                <a:gd name="connsiteX1" fmla="*/ 10924 w 10924"/>
                <a:gd name="connsiteY1" fmla="*/ 0 h 21651"/>
                <a:gd name="connsiteX2" fmla="*/ 2082 w 10924"/>
                <a:gd name="connsiteY2" fmla="*/ 21651 h 21651"/>
                <a:gd name="connsiteX3" fmla="*/ 10 w 10924"/>
                <a:gd name="connsiteY3" fmla="*/ 21420 h 21651"/>
                <a:gd name="connsiteX4" fmla="*/ 1 w 10924"/>
                <a:gd name="connsiteY4" fmla="*/ 187 h 21651"/>
                <a:gd name="connsiteX0" fmla="*/ 1 w 10825"/>
                <a:gd name="connsiteY0" fmla="*/ 34 h 21498"/>
                <a:gd name="connsiteX1" fmla="*/ 10825 w 10825"/>
                <a:gd name="connsiteY1" fmla="*/ 0 h 21498"/>
                <a:gd name="connsiteX2" fmla="*/ 2082 w 10825"/>
                <a:gd name="connsiteY2" fmla="*/ 21498 h 21498"/>
                <a:gd name="connsiteX3" fmla="*/ 10 w 10825"/>
                <a:gd name="connsiteY3" fmla="*/ 21267 h 21498"/>
                <a:gd name="connsiteX4" fmla="*/ 1 w 10825"/>
                <a:gd name="connsiteY4" fmla="*/ 34 h 21498"/>
                <a:gd name="connsiteX0" fmla="*/ 1 w 10825"/>
                <a:gd name="connsiteY0" fmla="*/ 34 h 21269"/>
                <a:gd name="connsiteX1" fmla="*/ 10825 w 10825"/>
                <a:gd name="connsiteY1" fmla="*/ 0 h 21269"/>
                <a:gd name="connsiteX2" fmla="*/ 2181 w 10825"/>
                <a:gd name="connsiteY2" fmla="*/ 21269 h 21269"/>
                <a:gd name="connsiteX3" fmla="*/ 10 w 10825"/>
                <a:gd name="connsiteY3" fmla="*/ 21267 h 21269"/>
                <a:gd name="connsiteX4" fmla="*/ 1 w 10825"/>
                <a:gd name="connsiteY4" fmla="*/ 34 h 21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25" h="21269" extrusionOk="0">
                  <a:moveTo>
                    <a:pt x="1" y="34"/>
                  </a:moveTo>
                  <a:lnTo>
                    <a:pt x="10825" y="0"/>
                  </a:lnTo>
                  <a:lnTo>
                    <a:pt x="2181" y="21269"/>
                  </a:lnTo>
                  <a:lnTo>
                    <a:pt x="10" y="21267"/>
                  </a:lnTo>
                  <a:cubicBezTo>
                    <a:pt x="15" y="14069"/>
                    <a:pt x="-4" y="7232"/>
                    <a:pt x="1" y="34"/>
                  </a:cubicBezTo>
                  <a:close/>
                </a:path>
              </a:pathLst>
            </a:custGeom>
            <a:solidFill>
              <a:srgbClr val="000000">
                <a:alpha val="3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CA" dirty="0"/>
                <a:t> </a:t>
              </a:r>
              <a:endParaRPr dirty="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8940C7A0-D115-7348-BF59-1E2ADBD50DFB}"/>
                </a:ext>
              </a:extLst>
            </p:cNvPr>
            <p:cNvSpPr/>
            <p:nvPr userDrawn="1"/>
          </p:nvSpPr>
          <p:spPr>
            <a:xfrm rot="16200000">
              <a:off x="7434546" y="2106619"/>
              <a:ext cx="4402998" cy="5131263"/>
            </a:xfrm>
            <a:custGeom>
              <a:avLst/>
              <a:gdLst>
                <a:gd name="connsiteX0" fmla="*/ 0 w 30214"/>
                <a:gd name="connsiteY0" fmla="*/ 2395 h 21600"/>
                <a:gd name="connsiteX1" fmla="*/ 30214 w 30214"/>
                <a:gd name="connsiteY1" fmla="*/ 0 h 21600"/>
                <a:gd name="connsiteX2" fmla="*/ 21422 w 30214"/>
                <a:gd name="connsiteY2" fmla="*/ 21600 h 21600"/>
                <a:gd name="connsiteX3" fmla="*/ 8614 w 30214"/>
                <a:gd name="connsiteY3" fmla="*/ 21600 h 21600"/>
                <a:gd name="connsiteX4" fmla="*/ 0 w 30214"/>
                <a:gd name="connsiteY4" fmla="*/ 2395 h 21600"/>
                <a:gd name="connsiteX0" fmla="*/ 0 w 30707"/>
                <a:gd name="connsiteY0" fmla="*/ 0 h 21622"/>
                <a:gd name="connsiteX1" fmla="*/ 30707 w 30707"/>
                <a:gd name="connsiteY1" fmla="*/ 22 h 21622"/>
                <a:gd name="connsiteX2" fmla="*/ 21915 w 30707"/>
                <a:gd name="connsiteY2" fmla="*/ 21622 h 21622"/>
                <a:gd name="connsiteX3" fmla="*/ 9107 w 30707"/>
                <a:gd name="connsiteY3" fmla="*/ 21622 h 21622"/>
                <a:gd name="connsiteX4" fmla="*/ 0 w 30707"/>
                <a:gd name="connsiteY4" fmla="*/ 0 h 21622"/>
                <a:gd name="connsiteX0" fmla="*/ 16 w 30723"/>
                <a:gd name="connsiteY0" fmla="*/ 0 h 21622"/>
                <a:gd name="connsiteX1" fmla="*/ 30723 w 30723"/>
                <a:gd name="connsiteY1" fmla="*/ 22 h 21622"/>
                <a:gd name="connsiteX2" fmla="*/ 21931 w 30723"/>
                <a:gd name="connsiteY2" fmla="*/ 21622 h 21622"/>
                <a:gd name="connsiteX3" fmla="*/ 0 w 30723"/>
                <a:gd name="connsiteY3" fmla="*/ 21595 h 21622"/>
                <a:gd name="connsiteX4" fmla="*/ 16 w 30723"/>
                <a:gd name="connsiteY4" fmla="*/ 0 h 21622"/>
                <a:gd name="connsiteX0" fmla="*/ 16 w 30773"/>
                <a:gd name="connsiteY0" fmla="*/ 29 h 21651"/>
                <a:gd name="connsiteX1" fmla="*/ 30773 w 30773"/>
                <a:gd name="connsiteY1" fmla="*/ 0 h 21651"/>
                <a:gd name="connsiteX2" fmla="*/ 21931 w 30773"/>
                <a:gd name="connsiteY2" fmla="*/ 21651 h 21651"/>
                <a:gd name="connsiteX3" fmla="*/ 0 w 30773"/>
                <a:gd name="connsiteY3" fmla="*/ 21624 h 21651"/>
                <a:gd name="connsiteX4" fmla="*/ 16 w 30773"/>
                <a:gd name="connsiteY4" fmla="*/ 29 h 21651"/>
                <a:gd name="connsiteX0" fmla="*/ 0 w 30805"/>
                <a:gd name="connsiteY0" fmla="*/ 0 h 22467"/>
                <a:gd name="connsiteX1" fmla="*/ 30805 w 30805"/>
                <a:gd name="connsiteY1" fmla="*/ 816 h 22467"/>
                <a:gd name="connsiteX2" fmla="*/ 21963 w 30805"/>
                <a:gd name="connsiteY2" fmla="*/ 22467 h 22467"/>
                <a:gd name="connsiteX3" fmla="*/ 32 w 30805"/>
                <a:gd name="connsiteY3" fmla="*/ 22440 h 22467"/>
                <a:gd name="connsiteX4" fmla="*/ 0 w 30805"/>
                <a:gd name="connsiteY4" fmla="*/ 0 h 22467"/>
                <a:gd name="connsiteX0" fmla="*/ 16 w 30773"/>
                <a:gd name="connsiteY0" fmla="*/ 9 h 21651"/>
                <a:gd name="connsiteX1" fmla="*/ 30773 w 30773"/>
                <a:gd name="connsiteY1" fmla="*/ 0 h 21651"/>
                <a:gd name="connsiteX2" fmla="*/ 21931 w 30773"/>
                <a:gd name="connsiteY2" fmla="*/ 21651 h 21651"/>
                <a:gd name="connsiteX3" fmla="*/ 0 w 30773"/>
                <a:gd name="connsiteY3" fmla="*/ 21624 h 21651"/>
                <a:gd name="connsiteX4" fmla="*/ 16 w 30773"/>
                <a:gd name="connsiteY4" fmla="*/ 9 h 21651"/>
                <a:gd name="connsiteX0" fmla="*/ 1 w 30758"/>
                <a:gd name="connsiteY0" fmla="*/ 9 h 21651"/>
                <a:gd name="connsiteX1" fmla="*/ 30758 w 30758"/>
                <a:gd name="connsiteY1" fmla="*/ 0 h 21651"/>
                <a:gd name="connsiteX2" fmla="*/ 21916 w 30758"/>
                <a:gd name="connsiteY2" fmla="*/ 21651 h 21651"/>
                <a:gd name="connsiteX3" fmla="*/ 16638 w 30758"/>
                <a:gd name="connsiteY3" fmla="*/ 21649 h 21651"/>
                <a:gd name="connsiteX4" fmla="*/ 1 w 30758"/>
                <a:gd name="connsiteY4" fmla="*/ 9 h 21651"/>
                <a:gd name="connsiteX0" fmla="*/ 1 w 14130"/>
                <a:gd name="connsiteY0" fmla="*/ 9 h 21651"/>
                <a:gd name="connsiteX1" fmla="*/ 14130 w 14130"/>
                <a:gd name="connsiteY1" fmla="*/ 0 h 21651"/>
                <a:gd name="connsiteX2" fmla="*/ 5288 w 14130"/>
                <a:gd name="connsiteY2" fmla="*/ 21651 h 21651"/>
                <a:gd name="connsiteX3" fmla="*/ 10 w 14130"/>
                <a:gd name="connsiteY3" fmla="*/ 21649 h 21651"/>
                <a:gd name="connsiteX4" fmla="*/ 1 w 14130"/>
                <a:gd name="connsiteY4" fmla="*/ 9 h 21651"/>
                <a:gd name="connsiteX0" fmla="*/ 215 w 14120"/>
                <a:gd name="connsiteY0" fmla="*/ 1462 h 21651"/>
                <a:gd name="connsiteX1" fmla="*/ 14120 w 14120"/>
                <a:gd name="connsiteY1" fmla="*/ 0 h 21651"/>
                <a:gd name="connsiteX2" fmla="*/ 5278 w 14120"/>
                <a:gd name="connsiteY2" fmla="*/ 21651 h 21651"/>
                <a:gd name="connsiteX3" fmla="*/ 0 w 14120"/>
                <a:gd name="connsiteY3" fmla="*/ 21649 h 21651"/>
                <a:gd name="connsiteX4" fmla="*/ 215 w 14120"/>
                <a:gd name="connsiteY4" fmla="*/ 1462 h 21651"/>
                <a:gd name="connsiteX0" fmla="*/ 215 w 13499"/>
                <a:gd name="connsiteY0" fmla="*/ 0 h 20189"/>
                <a:gd name="connsiteX1" fmla="*/ 13499 w 13499"/>
                <a:gd name="connsiteY1" fmla="*/ 17 h 20189"/>
                <a:gd name="connsiteX2" fmla="*/ 5278 w 13499"/>
                <a:gd name="connsiteY2" fmla="*/ 20189 h 20189"/>
                <a:gd name="connsiteX3" fmla="*/ 0 w 13499"/>
                <a:gd name="connsiteY3" fmla="*/ 20187 h 20189"/>
                <a:gd name="connsiteX4" fmla="*/ 215 w 13499"/>
                <a:gd name="connsiteY4" fmla="*/ 0 h 20189"/>
                <a:gd name="connsiteX0" fmla="*/ 215 w 13499"/>
                <a:gd name="connsiteY0" fmla="*/ 0 h 20187"/>
                <a:gd name="connsiteX1" fmla="*/ 13499 w 13499"/>
                <a:gd name="connsiteY1" fmla="*/ 17 h 20187"/>
                <a:gd name="connsiteX2" fmla="*/ 7043 w 13499"/>
                <a:gd name="connsiteY2" fmla="*/ 15855 h 20187"/>
                <a:gd name="connsiteX3" fmla="*/ 0 w 13499"/>
                <a:gd name="connsiteY3" fmla="*/ 20187 h 20187"/>
                <a:gd name="connsiteX4" fmla="*/ 215 w 13499"/>
                <a:gd name="connsiteY4" fmla="*/ 0 h 20187"/>
                <a:gd name="connsiteX0" fmla="*/ 1 w 13285"/>
                <a:gd name="connsiteY0" fmla="*/ 0 h 15879"/>
                <a:gd name="connsiteX1" fmla="*/ 13285 w 13285"/>
                <a:gd name="connsiteY1" fmla="*/ 17 h 15879"/>
                <a:gd name="connsiteX2" fmla="*/ 6829 w 13285"/>
                <a:gd name="connsiteY2" fmla="*/ 15855 h 15879"/>
                <a:gd name="connsiteX3" fmla="*/ 10 w 13285"/>
                <a:gd name="connsiteY3" fmla="*/ 15879 h 15879"/>
                <a:gd name="connsiteX4" fmla="*/ 1 w 13285"/>
                <a:gd name="connsiteY4" fmla="*/ 0 h 15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85" h="15879" extrusionOk="0">
                  <a:moveTo>
                    <a:pt x="1" y="0"/>
                  </a:moveTo>
                  <a:lnTo>
                    <a:pt x="13285" y="17"/>
                  </a:lnTo>
                  <a:lnTo>
                    <a:pt x="6829" y="15855"/>
                  </a:lnTo>
                  <a:lnTo>
                    <a:pt x="10" y="15879"/>
                  </a:lnTo>
                  <a:cubicBezTo>
                    <a:pt x="15" y="8681"/>
                    <a:pt x="-4" y="7198"/>
                    <a:pt x="1" y="0"/>
                  </a:cubicBezTo>
                  <a:close/>
                </a:path>
              </a:pathLst>
            </a:custGeom>
            <a:solidFill>
              <a:srgbClr val="000000">
                <a:alpha val="3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CA" dirty="0"/>
                <a:t> </a:t>
              </a:r>
              <a:endParaRPr dirty="0"/>
            </a:p>
          </p:txBody>
        </p:sp>
      </p:grp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38373C1-359D-204F-AAE3-EA282F07E1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3275" y="1454079"/>
            <a:ext cx="5292725" cy="865616"/>
          </a:xfrm>
        </p:spPr>
        <p:txBody>
          <a:bodyPr lIns="0" tIns="0" rIns="0" bIns="0"/>
          <a:lstStyle>
            <a:lvl1pPr marL="0" indent="0" algn="l">
              <a:buFontTx/>
              <a:buNone/>
              <a:defRPr b="0" i="0">
                <a:latin typeface="Lato Light" panose="020F0302020204030203" pitchFamily="34" charset="77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3E5D2F74-9BD7-1945-BDBF-BB926AF5392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3275" y="2378781"/>
            <a:ext cx="5292725" cy="105021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000"/>
              </a:lnSpc>
              <a:buFontTx/>
              <a:buNone/>
              <a:defRPr sz="1600" b="0" i="0">
                <a:latin typeface="Lato Light" panose="020F0302020204030203" pitchFamily="34" charset="77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3" name="Picture Placeholder 40">
            <a:extLst>
              <a:ext uri="{FF2B5EF4-FFF2-40B4-BE49-F238E27FC236}">
                <a16:creationId xmlns:a16="http://schemas.microsoft.com/office/drawing/2014/main" id="{1CB065B3-B290-174D-9D18-834F9DB69D0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0701135" y="2606730"/>
            <a:ext cx="613234" cy="613234"/>
          </a:xfrm>
        </p:spPr>
        <p:txBody>
          <a:bodyPr>
            <a:normAutofit/>
          </a:bodyPr>
          <a:lstStyle>
            <a:lvl1pPr marL="0" indent="0" algn="l">
              <a:buNone/>
              <a:defRPr sz="1000">
                <a:latin typeface="Lato" panose="020F0502020204030203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54" name="Picture Placeholder 40">
            <a:extLst>
              <a:ext uri="{FF2B5EF4-FFF2-40B4-BE49-F238E27FC236}">
                <a16:creationId xmlns:a16="http://schemas.microsoft.com/office/drawing/2014/main" id="{BD77EB20-106D-794F-81AE-75A435829E2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0701135" y="3399943"/>
            <a:ext cx="613234" cy="613234"/>
          </a:xfrm>
        </p:spPr>
        <p:txBody>
          <a:bodyPr>
            <a:normAutofit/>
          </a:bodyPr>
          <a:lstStyle>
            <a:lvl1pPr marL="0" indent="0" algn="l">
              <a:buNone/>
              <a:defRPr sz="1000">
                <a:latin typeface="Lato" panose="020F0502020204030203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55" name="Picture Placeholder 40">
            <a:extLst>
              <a:ext uri="{FF2B5EF4-FFF2-40B4-BE49-F238E27FC236}">
                <a16:creationId xmlns:a16="http://schemas.microsoft.com/office/drawing/2014/main" id="{AA0313C7-7263-2044-A365-13AEDFAC5C6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0701135" y="4193156"/>
            <a:ext cx="613234" cy="613234"/>
          </a:xfrm>
        </p:spPr>
        <p:txBody>
          <a:bodyPr>
            <a:normAutofit/>
          </a:bodyPr>
          <a:lstStyle>
            <a:lvl1pPr marL="0" indent="0" algn="l">
              <a:buNone/>
              <a:defRPr sz="1000">
                <a:latin typeface="Lato" panose="020F0502020204030203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56" name="Picture Placeholder 40">
            <a:extLst>
              <a:ext uri="{FF2B5EF4-FFF2-40B4-BE49-F238E27FC236}">
                <a16:creationId xmlns:a16="http://schemas.microsoft.com/office/drawing/2014/main" id="{4B45787D-BD7C-EE45-8FF9-02E3C901824B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10701135" y="4986370"/>
            <a:ext cx="613234" cy="613234"/>
          </a:xfrm>
        </p:spPr>
        <p:txBody>
          <a:bodyPr>
            <a:normAutofit/>
          </a:bodyPr>
          <a:lstStyle>
            <a:lvl1pPr marL="0" indent="0" algn="l">
              <a:buNone/>
              <a:defRPr sz="1000">
                <a:latin typeface="Lato" panose="020F0502020204030203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57" name="Picture Placeholder 40">
            <a:extLst>
              <a:ext uri="{FF2B5EF4-FFF2-40B4-BE49-F238E27FC236}">
                <a16:creationId xmlns:a16="http://schemas.microsoft.com/office/drawing/2014/main" id="{C40FA108-5BB1-9F4D-9C0A-AD65B17EECC2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10701135" y="1813517"/>
            <a:ext cx="613234" cy="613234"/>
          </a:xfrm>
        </p:spPr>
        <p:txBody>
          <a:bodyPr>
            <a:normAutofit/>
          </a:bodyPr>
          <a:lstStyle>
            <a:lvl1pPr marL="0" indent="0" algn="l">
              <a:buNone/>
              <a:defRPr sz="1000">
                <a:latin typeface="Lato" panose="020F0502020204030203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58" name="Picture Placeholder 40">
            <a:extLst>
              <a:ext uri="{FF2B5EF4-FFF2-40B4-BE49-F238E27FC236}">
                <a16:creationId xmlns:a16="http://schemas.microsoft.com/office/drawing/2014/main" id="{E1A5D125-76C3-E443-8DB8-BAD31212E09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10701135" y="1020304"/>
            <a:ext cx="613234" cy="613234"/>
          </a:xfrm>
        </p:spPr>
        <p:txBody>
          <a:bodyPr>
            <a:normAutofit/>
          </a:bodyPr>
          <a:lstStyle>
            <a:lvl1pPr marL="0" indent="0" algn="l">
              <a:buNone/>
              <a:defRPr sz="1000">
                <a:latin typeface="Lato" panose="020F0502020204030203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68" name="Date Placeholder 3">
            <a:extLst>
              <a:ext uri="{FF2B5EF4-FFF2-40B4-BE49-F238E27FC236}">
                <a16:creationId xmlns:a16="http://schemas.microsoft.com/office/drawing/2014/main" id="{BC794FFF-B465-934D-BFEB-B3D6208E3D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00485" y="6128493"/>
            <a:ext cx="836462" cy="365125"/>
          </a:xfrm>
        </p:spPr>
        <p:txBody>
          <a:bodyPr/>
          <a:lstStyle>
            <a:lvl1pPr>
              <a:defRPr sz="800" b="1" i="0">
                <a:solidFill>
                  <a:schemeClr val="bg2"/>
                </a:solidFill>
                <a:latin typeface="Lato" panose="020F0502020204030203" pitchFamily="34" charset="77"/>
              </a:defRPr>
            </a:lvl1pPr>
          </a:lstStyle>
          <a:p>
            <a:fld id="{CCA164F1-CC35-5A40-91DC-66D68894BDFE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54EB0B0B-40F7-9A40-92E8-DF4831722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8302" y="6128493"/>
            <a:ext cx="974124" cy="365125"/>
          </a:xfrm>
        </p:spPr>
        <p:txBody>
          <a:bodyPr/>
          <a:lstStyle>
            <a:lvl1pPr>
              <a:defRPr sz="800" b="1" i="0">
                <a:solidFill>
                  <a:schemeClr val="bg2"/>
                </a:solidFill>
                <a:latin typeface="Lato" panose="020F0502020204030203" pitchFamily="34" charset="77"/>
              </a:defRPr>
            </a:lvl1pPr>
          </a:lstStyle>
          <a:p>
            <a:fld id="{B1098EE3-D56F-E649-B24D-C657B8B44C3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62" y="232466"/>
            <a:ext cx="3608823" cy="57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06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DF429E-90DB-E147-806B-F3B61331A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DF695-097C-2042-BC04-09AED7ADB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DA125-B329-634D-B8CB-9A737CFAAF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164F1-CC35-5A40-91DC-66D68894BDFE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A1B4D-98E6-714C-816D-BCFC267CC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377BC-1217-4D48-9D49-FF253982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98EE3-D56F-E649-B24D-C657B8B44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8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56" r:id="rId2"/>
    <p:sldLayoutId id="2147483654" r:id="rId3"/>
    <p:sldLayoutId id="2147483655" r:id="rId4"/>
    <p:sldLayoutId id="2147483683" r:id="rId5"/>
    <p:sldLayoutId id="2147483684" r:id="rId6"/>
    <p:sldLayoutId id="2147483750" r:id="rId7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06" userDrawn="1">
          <p15:clr>
            <a:srgbClr val="F26B43"/>
          </p15:clr>
        </p15:guide>
        <p15:guide id="4" orient="horz" pos="3997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4320" userDrawn="1">
          <p15:clr>
            <a:srgbClr val="F26B43"/>
          </p15:clr>
        </p15:guide>
        <p15:guide id="7" pos="4452" userDrawn="1">
          <p15:clr>
            <a:srgbClr val="F26B43"/>
          </p15:clr>
        </p15:guide>
        <p15:guide id="8" pos="7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2A95F-3DA5-0845-905D-A253D27F6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5232180"/>
            <a:ext cx="6345195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25000"/>
              </a:lnSpc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200" dirty="0"/>
              <a:t>Ontario Knights of Columbus </a:t>
            </a:r>
            <a:br>
              <a:rPr lang="en-US" sz="4200" dirty="0"/>
            </a:br>
            <a:r>
              <a:rPr lang="en-US" sz="4200" dirty="0"/>
              <a:t>Abuse Protocol</a:t>
            </a:r>
            <a:br>
              <a:rPr lang="en-US" sz="4200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2400" dirty="0"/>
            </a:br>
            <a:br>
              <a:rPr lang="en-US" dirty="0"/>
            </a:br>
            <a:br>
              <a:rPr lang="en-US" dirty="0"/>
            </a:b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395" y="5872252"/>
            <a:ext cx="4854426" cy="768752"/>
          </a:xfrm>
          <a:prstGeom prst="rect">
            <a:avLst/>
          </a:prstGeom>
        </p:spPr>
      </p:pic>
      <p:pic>
        <p:nvPicPr>
          <p:cNvPr id="7" name="Picture 2" descr="Image result for knights of columb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505" y="1253065"/>
            <a:ext cx="3327401" cy="332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D40E3E9E-58F7-A849-8F2F-6DAFA3C78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4" y="5939872"/>
            <a:ext cx="6345196" cy="1655762"/>
          </a:xfrm>
        </p:spPr>
        <p:txBody>
          <a:bodyPr/>
          <a:lstStyle/>
          <a:p>
            <a:r>
              <a:rPr lang="en-US" dirty="0"/>
              <a:t>December 1, 2019</a:t>
            </a:r>
          </a:p>
        </p:txBody>
      </p:sp>
    </p:spTree>
    <p:extLst>
      <p:ext uri="{BB962C8B-B14F-4D97-AF65-F5344CB8AC3E}">
        <p14:creationId xmlns:p14="http://schemas.microsoft.com/office/powerpoint/2010/main" val="286562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Placeholder 32">
            <a:extLst>
              <a:ext uri="{FF2B5EF4-FFF2-40B4-BE49-F238E27FC236}">
                <a16:creationId xmlns:a16="http://schemas.microsoft.com/office/drawing/2014/main" id="{2BC58681-AA90-7149-B262-CDC0C02CBBE1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/>
          <a:srcRect/>
          <a:stretch>
            <a:fillRect/>
          </a:stretch>
        </p:blipFill>
        <p:spPr/>
      </p:pic>
      <p:pic>
        <p:nvPicPr>
          <p:cNvPr id="29" name="Picture Placeholder 28">
            <a:extLst>
              <a:ext uri="{FF2B5EF4-FFF2-40B4-BE49-F238E27FC236}">
                <a16:creationId xmlns:a16="http://schemas.microsoft.com/office/drawing/2014/main" id="{067B47CA-2843-E743-8ED2-E6AE6D460D2B}"/>
              </a:ext>
            </a:extLst>
          </p:cNvPr>
          <p:cNvPicPr>
            <a:picLocks noGrp="1" noChangeAspect="1"/>
          </p:cNvPicPr>
          <p:nvPr>
            <p:ph type="pic" sz="quarter" idx="30"/>
          </p:nvPr>
        </p:nvPicPr>
        <p:blipFill>
          <a:blip r:embed="rId4"/>
          <a:srcRect/>
          <a:stretch>
            <a:fillRect/>
          </a:stretch>
        </p:blipFill>
        <p:spPr/>
      </p:pic>
      <p:pic>
        <p:nvPicPr>
          <p:cNvPr id="31" name="Picture Placeholder 30">
            <a:extLst>
              <a:ext uri="{FF2B5EF4-FFF2-40B4-BE49-F238E27FC236}">
                <a16:creationId xmlns:a16="http://schemas.microsoft.com/office/drawing/2014/main" id="{48CFCCF5-4256-734B-8439-51F087191CBD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5"/>
          <a:srcRect/>
          <a:stretch>
            <a:fillRect/>
          </a:stretch>
        </p:blipFill>
        <p:spPr/>
      </p:pic>
      <p:pic>
        <p:nvPicPr>
          <p:cNvPr id="52" name="Picture Placeholder 51">
            <a:extLst>
              <a:ext uri="{FF2B5EF4-FFF2-40B4-BE49-F238E27FC236}">
                <a16:creationId xmlns:a16="http://schemas.microsoft.com/office/drawing/2014/main" id="{8A760076-708B-DC4F-9ABD-F0156DB5477F}"/>
              </a:ext>
            </a:extLst>
          </p:cNvPr>
          <p:cNvPicPr>
            <a:picLocks noGrp="1" noChangeAspect="1"/>
          </p:cNvPicPr>
          <p:nvPr>
            <p:ph type="pic" sz="quarter" idx="32"/>
          </p:nvPr>
        </p:nvPicPr>
        <p:blipFill>
          <a:blip r:embed="rId6"/>
          <a:srcRect/>
          <a:stretch>
            <a:fillRect/>
          </a:stretch>
        </p:blipFill>
        <p:spPr/>
      </p:pic>
      <p:pic>
        <p:nvPicPr>
          <p:cNvPr id="62" name="Picture Placeholder 61">
            <a:extLst>
              <a:ext uri="{FF2B5EF4-FFF2-40B4-BE49-F238E27FC236}">
                <a16:creationId xmlns:a16="http://schemas.microsoft.com/office/drawing/2014/main" id="{1A4C38E3-D82D-E544-A6DF-D68D3F63144F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7"/>
          <a:srcRect l="129" r="129"/>
          <a:stretch>
            <a:fillRect/>
          </a:stretch>
        </p:blipFill>
        <p:spPr/>
      </p:pic>
      <p:pic>
        <p:nvPicPr>
          <p:cNvPr id="50" name="Picture Placeholder 49">
            <a:extLst>
              <a:ext uri="{FF2B5EF4-FFF2-40B4-BE49-F238E27FC236}">
                <a16:creationId xmlns:a16="http://schemas.microsoft.com/office/drawing/2014/main" id="{C84A81A6-3F45-9149-B031-EDEDC302BDD8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8"/>
          <a:srcRect/>
          <a:stretch>
            <a:fillRect/>
          </a:stretch>
        </p:blipFill>
        <p:spPr/>
      </p:pic>
      <p:sp>
        <p:nvSpPr>
          <p:cNvPr id="91" name="Text Placeholder 6">
            <a:extLst>
              <a:ext uri="{FF2B5EF4-FFF2-40B4-BE49-F238E27FC236}">
                <a16:creationId xmlns:a16="http://schemas.microsoft.com/office/drawing/2014/main" id="{70A595D3-74FC-324E-B501-45A0DB90585A}"/>
              </a:ext>
            </a:extLst>
          </p:cNvPr>
          <p:cNvSpPr txBox="1">
            <a:spLocks/>
          </p:cNvSpPr>
          <p:nvPr/>
        </p:nvSpPr>
        <p:spPr>
          <a:xfrm>
            <a:off x="5217952" y="366491"/>
            <a:ext cx="4406652" cy="8656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b="0" i="0" kern="1200">
                <a:solidFill>
                  <a:schemeClr val="tx1"/>
                </a:solidFill>
                <a:latin typeface="Lato Light" panose="020F0302020204030203" pitchFamily="34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Lato" panose="020F0502020204030203" pitchFamily="34" charset="77"/>
              <a:ea typeface="+mn-ea"/>
              <a:cs typeface="+mn-cs"/>
            </a:endParaRPr>
          </a:p>
        </p:txBody>
      </p:sp>
      <p:sp>
        <p:nvSpPr>
          <p:cNvPr id="20" name="Text Placeholder 1">
            <a:extLst>
              <a:ext uri="{FF2B5EF4-FFF2-40B4-BE49-F238E27FC236}">
                <a16:creationId xmlns:a16="http://schemas.microsoft.com/office/drawing/2014/main" id="{1C857AB4-9772-D74C-8EDC-5649AFCA88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23831" y="353584"/>
            <a:ext cx="6926497" cy="865616"/>
          </a:xfrm>
        </p:spPr>
        <p:txBody>
          <a:bodyPr>
            <a:normAutofit/>
          </a:bodyPr>
          <a:lstStyle/>
          <a:p>
            <a:pPr algn="r" fontAlgn="base">
              <a:spcAft>
                <a:spcPct val="0"/>
              </a:spcAft>
            </a:pPr>
            <a:r>
              <a:rPr lang="en-CA" sz="2400" dirty="0"/>
              <a:t>Purpose of Abuse Protocol</a:t>
            </a:r>
          </a:p>
        </p:txBody>
      </p:sp>
      <p:sp>
        <p:nvSpPr>
          <p:cNvPr id="18" name="Right Arrow 17"/>
          <p:cNvSpPr/>
          <p:nvPr/>
        </p:nvSpPr>
        <p:spPr bwMode="auto">
          <a:xfrm>
            <a:off x="4404496" y="1676400"/>
            <a:ext cx="245474" cy="458539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5776096" y="1524000"/>
            <a:ext cx="245474" cy="458539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4988" y="1219200"/>
            <a:ext cx="8723770" cy="2111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Insurance Company – Necessity to provide coverage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State &amp; Supreme Council – To manage risk exposures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Our Community – Preserving reputation, higher standards are expected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Survival - Without action plan this is not guaranteed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570" y="4013176"/>
            <a:ext cx="2904558" cy="1702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86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Placeholder 32">
            <a:extLst>
              <a:ext uri="{FF2B5EF4-FFF2-40B4-BE49-F238E27FC236}">
                <a16:creationId xmlns:a16="http://schemas.microsoft.com/office/drawing/2014/main" id="{2BC58681-AA90-7149-B262-CDC0C02CBBE1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/>
          <a:srcRect/>
          <a:stretch>
            <a:fillRect/>
          </a:stretch>
        </p:blipFill>
        <p:spPr/>
      </p:pic>
      <p:pic>
        <p:nvPicPr>
          <p:cNvPr id="29" name="Picture Placeholder 28">
            <a:extLst>
              <a:ext uri="{FF2B5EF4-FFF2-40B4-BE49-F238E27FC236}">
                <a16:creationId xmlns:a16="http://schemas.microsoft.com/office/drawing/2014/main" id="{067B47CA-2843-E743-8ED2-E6AE6D460D2B}"/>
              </a:ext>
            </a:extLst>
          </p:cNvPr>
          <p:cNvPicPr>
            <a:picLocks noGrp="1" noChangeAspect="1"/>
          </p:cNvPicPr>
          <p:nvPr>
            <p:ph type="pic" sz="quarter" idx="30"/>
          </p:nvPr>
        </p:nvPicPr>
        <p:blipFill>
          <a:blip r:embed="rId4"/>
          <a:srcRect/>
          <a:stretch>
            <a:fillRect/>
          </a:stretch>
        </p:blipFill>
        <p:spPr/>
      </p:pic>
      <p:pic>
        <p:nvPicPr>
          <p:cNvPr id="31" name="Picture Placeholder 30">
            <a:extLst>
              <a:ext uri="{FF2B5EF4-FFF2-40B4-BE49-F238E27FC236}">
                <a16:creationId xmlns:a16="http://schemas.microsoft.com/office/drawing/2014/main" id="{48CFCCF5-4256-734B-8439-51F087191CBD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5"/>
          <a:srcRect/>
          <a:stretch>
            <a:fillRect/>
          </a:stretch>
        </p:blipFill>
        <p:spPr/>
      </p:pic>
      <p:pic>
        <p:nvPicPr>
          <p:cNvPr id="52" name="Picture Placeholder 51">
            <a:extLst>
              <a:ext uri="{FF2B5EF4-FFF2-40B4-BE49-F238E27FC236}">
                <a16:creationId xmlns:a16="http://schemas.microsoft.com/office/drawing/2014/main" id="{8A760076-708B-DC4F-9ABD-F0156DB5477F}"/>
              </a:ext>
            </a:extLst>
          </p:cNvPr>
          <p:cNvPicPr>
            <a:picLocks noGrp="1" noChangeAspect="1"/>
          </p:cNvPicPr>
          <p:nvPr>
            <p:ph type="pic" sz="quarter" idx="32"/>
          </p:nvPr>
        </p:nvPicPr>
        <p:blipFill>
          <a:blip r:embed="rId6"/>
          <a:srcRect/>
          <a:stretch>
            <a:fillRect/>
          </a:stretch>
        </p:blipFill>
        <p:spPr/>
      </p:pic>
      <p:pic>
        <p:nvPicPr>
          <p:cNvPr id="62" name="Picture Placeholder 61">
            <a:extLst>
              <a:ext uri="{FF2B5EF4-FFF2-40B4-BE49-F238E27FC236}">
                <a16:creationId xmlns:a16="http://schemas.microsoft.com/office/drawing/2014/main" id="{1A4C38E3-D82D-E544-A6DF-D68D3F63144F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7"/>
          <a:srcRect l="129" r="129"/>
          <a:stretch>
            <a:fillRect/>
          </a:stretch>
        </p:blipFill>
        <p:spPr/>
      </p:pic>
      <p:pic>
        <p:nvPicPr>
          <p:cNvPr id="50" name="Picture Placeholder 49">
            <a:extLst>
              <a:ext uri="{FF2B5EF4-FFF2-40B4-BE49-F238E27FC236}">
                <a16:creationId xmlns:a16="http://schemas.microsoft.com/office/drawing/2014/main" id="{C84A81A6-3F45-9149-B031-EDEDC302BDD8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8"/>
          <a:srcRect/>
          <a:stretch>
            <a:fillRect/>
          </a:stretch>
        </p:blipFill>
        <p:spPr/>
      </p:pic>
      <p:sp>
        <p:nvSpPr>
          <p:cNvPr id="91" name="Text Placeholder 6">
            <a:extLst>
              <a:ext uri="{FF2B5EF4-FFF2-40B4-BE49-F238E27FC236}">
                <a16:creationId xmlns:a16="http://schemas.microsoft.com/office/drawing/2014/main" id="{70A595D3-74FC-324E-B501-45A0DB90585A}"/>
              </a:ext>
            </a:extLst>
          </p:cNvPr>
          <p:cNvSpPr txBox="1">
            <a:spLocks/>
          </p:cNvSpPr>
          <p:nvPr/>
        </p:nvSpPr>
        <p:spPr>
          <a:xfrm>
            <a:off x="5217952" y="366491"/>
            <a:ext cx="4406652" cy="8656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b="0" i="0" kern="1200">
                <a:solidFill>
                  <a:schemeClr val="tx1"/>
                </a:solidFill>
                <a:latin typeface="Lato Light" panose="020F0302020204030203" pitchFamily="34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Lato" panose="020F0502020204030203" pitchFamily="34" charset="77"/>
              <a:ea typeface="+mn-ea"/>
              <a:cs typeface="+mn-cs"/>
            </a:endParaRPr>
          </a:p>
        </p:txBody>
      </p:sp>
      <p:sp>
        <p:nvSpPr>
          <p:cNvPr id="20" name="Text Placeholder 1">
            <a:extLst>
              <a:ext uri="{FF2B5EF4-FFF2-40B4-BE49-F238E27FC236}">
                <a16:creationId xmlns:a16="http://schemas.microsoft.com/office/drawing/2014/main" id="{1C857AB4-9772-D74C-8EDC-5649AFCA88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23831" y="353584"/>
            <a:ext cx="6926497" cy="865616"/>
          </a:xfrm>
        </p:spPr>
        <p:txBody>
          <a:bodyPr>
            <a:normAutofit/>
          </a:bodyPr>
          <a:lstStyle/>
          <a:p>
            <a:pPr algn="r" fontAlgn="base">
              <a:spcAft>
                <a:spcPct val="0"/>
              </a:spcAft>
            </a:pPr>
            <a:r>
              <a:rPr lang="en-CA" sz="2400" dirty="0"/>
              <a:t>Screening Requirements</a:t>
            </a:r>
          </a:p>
        </p:txBody>
      </p:sp>
      <p:sp>
        <p:nvSpPr>
          <p:cNvPr id="18" name="Right Arrow 17"/>
          <p:cNvSpPr/>
          <p:nvPr/>
        </p:nvSpPr>
        <p:spPr bwMode="auto">
          <a:xfrm>
            <a:off x="4404496" y="1676400"/>
            <a:ext cx="245474" cy="458539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5776096" y="1524000"/>
            <a:ext cx="245474" cy="458539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6534" y="1087659"/>
            <a:ext cx="872377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“Vulnerable individuals” – considered at higher risk of Abuse and includes children &amp; youth (under 18), the disabled, elderly and the emotionally vulnerable (</a:t>
            </a:r>
            <a:r>
              <a:rPr lang="en-US" sz="1600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ie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widowed).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000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0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Any activities where Members work closely with “vulnerable individuals” – ALL Members must first be screened (criminal checks) and go through the required </a:t>
            </a:r>
            <a:r>
              <a:rPr lang="en-US" sz="1600" dirty="0" err="1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Praesdium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training, these activities include (but not limited to):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br>
              <a:rPr lang="en-US" sz="200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   Basketball free throw competitions and any other school activities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Squire groups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Home visitations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endParaRPr lang="en-US" sz="1000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Does NOT include events in a public or a community setting, example: having a car wash fundraiser for Special Olympics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41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Placeholder 32">
            <a:extLst>
              <a:ext uri="{FF2B5EF4-FFF2-40B4-BE49-F238E27FC236}">
                <a16:creationId xmlns:a16="http://schemas.microsoft.com/office/drawing/2014/main" id="{2BC58681-AA90-7149-B262-CDC0C02CBBE1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/>
          <a:srcRect/>
          <a:stretch>
            <a:fillRect/>
          </a:stretch>
        </p:blipFill>
        <p:spPr/>
      </p:pic>
      <p:pic>
        <p:nvPicPr>
          <p:cNvPr id="29" name="Picture Placeholder 28">
            <a:extLst>
              <a:ext uri="{FF2B5EF4-FFF2-40B4-BE49-F238E27FC236}">
                <a16:creationId xmlns:a16="http://schemas.microsoft.com/office/drawing/2014/main" id="{067B47CA-2843-E743-8ED2-E6AE6D460D2B}"/>
              </a:ext>
            </a:extLst>
          </p:cNvPr>
          <p:cNvPicPr>
            <a:picLocks noGrp="1" noChangeAspect="1"/>
          </p:cNvPicPr>
          <p:nvPr>
            <p:ph type="pic" sz="quarter" idx="30"/>
          </p:nvPr>
        </p:nvPicPr>
        <p:blipFill>
          <a:blip r:embed="rId4"/>
          <a:srcRect/>
          <a:stretch>
            <a:fillRect/>
          </a:stretch>
        </p:blipFill>
        <p:spPr/>
      </p:pic>
      <p:pic>
        <p:nvPicPr>
          <p:cNvPr id="31" name="Picture Placeholder 30">
            <a:extLst>
              <a:ext uri="{FF2B5EF4-FFF2-40B4-BE49-F238E27FC236}">
                <a16:creationId xmlns:a16="http://schemas.microsoft.com/office/drawing/2014/main" id="{48CFCCF5-4256-734B-8439-51F087191CBD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5"/>
          <a:srcRect/>
          <a:stretch>
            <a:fillRect/>
          </a:stretch>
        </p:blipFill>
        <p:spPr/>
      </p:pic>
      <p:pic>
        <p:nvPicPr>
          <p:cNvPr id="52" name="Picture Placeholder 51">
            <a:extLst>
              <a:ext uri="{FF2B5EF4-FFF2-40B4-BE49-F238E27FC236}">
                <a16:creationId xmlns:a16="http://schemas.microsoft.com/office/drawing/2014/main" id="{8A760076-708B-DC4F-9ABD-F0156DB5477F}"/>
              </a:ext>
            </a:extLst>
          </p:cNvPr>
          <p:cNvPicPr>
            <a:picLocks noGrp="1" noChangeAspect="1"/>
          </p:cNvPicPr>
          <p:nvPr>
            <p:ph type="pic" sz="quarter" idx="32"/>
          </p:nvPr>
        </p:nvPicPr>
        <p:blipFill>
          <a:blip r:embed="rId6"/>
          <a:srcRect/>
          <a:stretch>
            <a:fillRect/>
          </a:stretch>
        </p:blipFill>
        <p:spPr/>
      </p:pic>
      <p:pic>
        <p:nvPicPr>
          <p:cNvPr id="62" name="Picture Placeholder 61">
            <a:extLst>
              <a:ext uri="{FF2B5EF4-FFF2-40B4-BE49-F238E27FC236}">
                <a16:creationId xmlns:a16="http://schemas.microsoft.com/office/drawing/2014/main" id="{1A4C38E3-D82D-E544-A6DF-D68D3F63144F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7"/>
          <a:srcRect l="129" r="129"/>
          <a:stretch>
            <a:fillRect/>
          </a:stretch>
        </p:blipFill>
        <p:spPr/>
      </p:pic>
      <p:pic>
        <p:nvPicPr>
          <p:cNvPr id="50" name="Picture Placeholder 49">
            <a:extLst>
              <a:ext uri="{FF2B5EF4-FFF2-40B4-BE49-F238E27FC236}">
                <a16:creationId xmlns:a16="http://schemas.microsoft.com/office/drawing/2014/main" id="{C84A81A6-3F45-9149-B031-EDEDC302BDD8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8"/>
          <a:srcRect/>
          <a:stretch>
            <a:fillRect/>
          </a:stretch>
        </p:blipFill>
        <p:spPr/>
      </p:pic>
      <p:sp>
        <p:nvSpPr>
          <p:cNvPr id="91" name="Text Placeholder 6">
            <a:extLst>
              <a:ext uri="{FF2B5EF4-FFF2-40B4-BE49-F238E27FC236}">
                <a16:creationId xmlns:a16="http://schemas.microsoft.com/office/drawing/2014/main" id="{70A595D3-74FC-324E-B501-45A0DB90585A}"/>
              </a:ext>
            </a:extLst>
          </p:cNvPr>
          <p:cNvSpPr txBox="1">
            <a:spLocks/>
          </p:cNvSpPr>
          <p:nvPr/>
        </p:nvSpPr>
        <p:spPr>
          <a:xfrm>
            <a:off x="5217952" y="366491"/>
            <a:ext cx="4406652" cy="8656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b="0" i="0" kern="1200">
                <a:solidFill>
                  <a:schemeClr val="tx1"/>
                </a:solidFill>
                <a:latin typeface="Lato Light" panose="020F0302020204030203" pitchFamily="34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Lato" panose="020F0502020204030203" pitchFamily="34" charset="77"/>
              <a:ea typeface="+mn-ea"/>
              <a:cs typeface="+mn-cs"/>
            </a:endParaRPr>
          </a:p>
        </p:txBody>
      </p:sp>
      <p:sp>
        <p:nvSpPr>
          <p:cNvPr id="20" name="Text Placeholder 1">
            <a:extLst>
              <a:ext uri="{FF2B5EF4-FFF2-40B4-BE49-F238E27FC236}">
                <a16:creationId xmlns:a16="http://schemas.microsoft.com/office/drawing/2014/main" id="{1C857AB4-9772-D74C-8EDC-5649AFCA88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23831" y="353584"/>
            <a:ext cx="6926497" cy="865616"/>
          </a:xfrm>
        </p:spPr>
        <p:txBody>
          <a:bodyPr>
            <a:normAutofit/>
          </a:bodyPr>
          <a:lstStyle/>
          <a:p>
            <a:pPr algn="r" fontAlgn="base">
              <a:spcAft>
                <a:spcPct val="0"/>
              </a:spcAft>
            </a:pPr>
            <a:r>
              <a:rPr lang="en-CA" sz="2400" dirty="0"/>
              <a:t>Highlights of Protocol</a:t>
            </a:r>
          </a:p>
        </p:txBody>
      </p:sp>
      <p:sp>
        <p:nvSpPr>
          <p:cNvPr id="18" name="Right Arrow 17"/>
          <p:cNvSpPr/>
          <p:nvPr/>
        </p:nvSpPr>
        <p:spPr bwMode="auto">
          <a:xfrm>
            <a:off x="4404496" y="1676400"/>
            <a:ext cx="245474" cy="458539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5776096" y="1524000"/>
            <a:ext cx="245474" cy="458539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6534" y="1087659"/>
            <a:ext cx="872377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Knights of Columbus takes a position of Zero Tolerance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Protocol will clearly define the types of abuse that can occur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Each Member has a duty to report and will include a confidential reporting email 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&amp; contact number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Protocol must be reviewed with all Members annually (this is considered training)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Must have a sign off of understanding from all Members after review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Will include consequences for non-compliance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/>
            </a:pP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3" name="Picture 12" descr="Image result for upset chil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254" y="4123342"/>
            <a:ext cx="3077307" cy="231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29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Placeholder 32">
            <a:extLst>
              <a:ext uri="{FF2B5EF4-FFF2-40B4-BE49-F238E27FC236}">
                <a16:creationId xmlns:a16="http://schemas.microsoft.com/office/drawing/2014/main" id="{2BC58681-AA90-7149-B262-CDC0C02CBBE1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/>
          <a:srcRect/>
          <a:stretch>
            <a:fillRect/>
          </a:stretch>
        </p:blipFill>
        <p:spPr/>
      </p:pic>
      <p:pic>
        <p:nvPicPr>
          <p:cNvPr id="29" name="Picture Placeholder 28">
            <a:extLst>
              <a:ext uri="{FF2B5EF4-FFF2-40B4-BE49-F238E27FC236}">
                <a16:creationId xmlns:a16="http://schemas.microsoft.com/office/drawing/2014/main" id="{067B47CA-2843-E743-8ED2-E6AE6D460D2B}"/>
              </a:ext>
            </a:extLst>
          </p:cNvPr>
          <p:cNvPicPr>
            <a:picLocks noGrp="1" noChangeAspect="1"/>
          </p:cNvPicPr>
          <p:nvPr>
            <p:ph type="pic" sz="quarter" idx="30"/>
          </p:nvPr>
        </p:nvPicPr>
        <p:blipFill>
          <a:blip r:embed="rId4"/>
          <a:srcRect/>
          <a:stretch>
            <a:fillRect/>
          </a:stretch>
        </p:blipFill>
        <p:spPr/>
      </p:pic>
      <p:pic>
        <p:nvPicPr>
          <p:cNvPr id="31" name="Picture Placeholder 30">
            <a:extLst>
              <a:ext uri="{FF2B5EF4-FFF2-40B4-BE49-F238E27FC236}">
                <a16:creationId xmlns:a16="http://schemas.microsoft.com/office/drawing/2014/main" id="{48CFCCF5-4256-734B-8439-51F087191CBD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5"/>
          <a:srcRect/>
          <a:stretch>
            <a:fillRect/>
          </a:stretch>
        </p:blipFill>
        <p:spPr/>
      </p:pic>
      <p:pic>
        <p:nvPicPr>
          <p:cNvPr id="52" name="Picture Placeholder 51">
            <a:extLst>
              <a:ext uri="{FF2B5EF4-FFF2-40B4-BE49-F238E27FC236}">
                <a16:creationId xmlns:a16="http://schemas.microsoft.com/office/drawing/2014/main" id="{8A760076-708B-DC4F-9ABD-F0156DB5477F}"/>
              </a:ext>
            </a:extLst>
          </p:cNvPr>
          <p:cNvPicPr>
            <a:picLocks noGrp="1" noChangeAspect="1"/>
          </p:cNvPicPr>
          <p:nvPr>
            <p:ph type="pic" sz="quarter" idx="32"/>
          </p:nvPr>
        </p:nvPicPr>
        <p:blipFill>
          <a:blip r:embed="rId6"/>
          <a:srcRect/>
          <a:stretch>
            <a:fillRect/>
          </a:stretch>
        </p:blipFill>
        <p:spPr/>
      </p:pic>
      <p:pic>
        <p:nvPicPr>
          <p:cNvPr id="62" name="Picture Placeholder 61">
            <a:extLst>
              <a:ext uri="{FF2B5EF4-FFF2-40B4-BE49-F238E27FC236}">
                <a16:creationId xmlns:a16="http://schemas.microsoft.com/office/drawing/2014/main" id="{1A4C38E3-D82D-E544-A6DF-D68D3F63144F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7"/>
          <a:srcRect l="129" r="129"/>
          <a:stretch>
            <a:fillRect/>
          </a:stretch>
        </p:blipFill>
        <p:spPr/>
      </p:pic>
      <p:pic>
        <p:nvPicPr>
          <p:cNvPr id="50" name="Picture Placeholder 49">
            <a:extLst>
              <a:ext uri="{FF2B5EF4-FFF2-40B4-BE49-F238E27FC236}">
                <a16:creationId xmlns:a16="http://schemas.microsoft.com/office/drawing/2014/main" id="{C84A81A6-3F45-9149-B031-EDEDC302BDD8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8"/>
          <a:srcRect/>
          <a:stretch>
            <a:fillRect/>
          </a:stretch>
        </p:blipFill>
        <p:spPr/>
      </p:pic>
      <p:sp>
        <p:nvSpPr>
          <p:cNvPr id="91" name="Text Placeholder 6">
            <a:extLst>
              <a:ext uri="{FF2B5EF4-FFF2-40B4-BE49-F238E27FC236}">
                <a16:creationId xmlns:a16="http://schemas.microsoft.com/office/drawing/2014/main" id="{70A595D3-74FC-324E-B501-45A0DB90585A}"/>
              </a:ext>
            </a:extLst>
          </p:cNvPr>
          <p:cNvSpPr txBox="1">
            <a:spLocks/>
          </p:cNvSpPr>
          <p:nvPr/>
        </p:nvSpPr>
        <p:spPr>
          <a:xfrm>
            <a:off x="5217952" y="366491"/>
            <a:ext cx="4406652" cy="8656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b="0" i="0" kern="1200">
                <a:solidFill>
                  <a:schemeClr val="tx1"/>
                </a:solidFill>
                <a:latin typeface="Lato Light" panose="020F0302020204030203" pitchFamily="34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Lato" panose="020F0502020204030203" pitchFamily="34" charset="77"/>
              <a:ea typeface="+mn-ea"/>
              <a:cs typeface="+mn-cs"/>
            </a:endParaRPr>
          </a:p>
        </p:txBody>
      </p:sp>
      <p:sp>
        <p:nvSpPr>
          <p:cNvPr id="20" name="Text Placeholder 1">
            <a:extLst>
              <a:ext uri="{FF2B5EF4-FFF2-40B4-BE49-F238E27FC236}">
                <a16:creationId xmlns:a16="http://schemas.microsoft.com/office/drawing/2014/main" id="{1C857AB4-9772-D74C-8EDC-5649AFCA88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23831" y="353584"/>
            <a:ext cx="6926497" cy="865616"/>
          </a:xfrm>
        </p:spPr>
        <p:txBody>
          <a:bodyPr>
            <a:normAutofit/>
          </a:bodyPr>
          <a:lstStyle/>
          <a:p>
            <a:pPr algn="r" fontAlgn="base">
              <a:spcAft>
                <a:spcPct val="0"/>
              </a:spcAft>
            </a:pPr>
            <a:r>
              <a:rPr lang="en-CA" sz="2400" dirty="0"/>
              <a:t>Timelines for Adoption</a:t>
            </a:r>
          </a:p>
        </p:txBody>
      </p:sp>
      <p:sp>
        <p:nvSpPr>
          <p:cNvPr id="18" name="Right Arrow 17"/>
          <p:cNvSpPr/>
          <p:nvPr/>
        </p:nvSpPr>
        <p:spPr bwMode="auto">
          <a:xfrm>
            <a:off x="4404496" y="1676400"/>
            <a:ext cx="245474" cy="458539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5776096" y="1524000"/>
            <a:ext cx="245474" cy="458539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6534" y="1087659"/>
            <a:ext cx="8723770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Letter from State Deputy to all Councils requesting compliance – January, 2020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Presentation of protocol at State Convention – April, 2020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All Councils must be in compliance – by May, 2020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Protocol review &amp; signoff within each Council – by end of December, 2020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Review &amp; signoff for all Members – Upon joining &amp; annually thereafter</a:t>
            </a:r>
            <a:br>
              <a:rPr lang="en-US" dirty="0">
                <a:solidFill>
                  <a:schemeClr val="tx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" dirty="0">
              <a:solidFill>
                <a:schemeClr val="tx1">
                  <a:lumMod val="50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93156"/>
            <a:ext cx="3048386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071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Navacord">
  <a:themeElements>
    <a:clrScheme name="Navacord">
      <a:dk1>
        <a:srgbClr val="5B6770"/>
      </a:dk1>
      <a:lt1>
        <a:srgbClr val="A5CE4D"/>
      </a:lt1>
      <a:dk2>
        <a:srgbClr val="00546A"/>
      </a:dk2>
      <a:lt2>
        <a:srgbClr val="FFFFFF"/>
      </a:lt2>
      <a:accent1>
        <a:srgbClr val="006165"/>
      </a:accent1>
      <a:accent2>
        <a:srgbClr val="6991A3"/>
      </a:accent2>
      <a:accent3>
        <a:srgbClr val="003250"/>
      </a:accent3>
      <a:accent4>
        <a:srgbClr val="A5CE4D"/>
      </a:accent4>
      <a:accent5>
        <a:srgbClr val="5B6770"/>
      </a:accent5>
      <a:accent6>
        <a:srgbClr val="FFFFFF"/>
      </a:accent6>
      <a:hlink>
        <a:srgbClr val="A5CE4D"/>
      </a:hlink>
      <a:folHlink>
        <a:srgbClr val="6991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vacord" id="{1D000867-2931-264E-8AF6-3926C40786FF}" vid="{01C45742-35A1-534A-9EA0-6BCCAED41D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Navacord</Template>
  <TotalTime>5408</TotalTime>
  <Words>222</Words>
  <Application>Microsoft Office PowerPoint</Application>
  <PresentationFormat>Widescreen</PresentationFormat>
  <Paragraphs>34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Lato</vt:lpstr>
      <vt:lpstr>Lato Light</vt:lpstr>
      <vt:lpstr>Navacord</vt:lpstr>
      <vt:lpstr>      Ontario Knights of Columbus  Abuse Protocol    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Steiner</dc:creator>
  <cp:lastModifiedBy>KOFC State Office</cp:lastModifiedBy>
  <cp:revision>247</cp:revision>
  <cp:lastPrinted>2019-10-17T13:20:30Z</cp:lastPrinted>
  <dcterms:created xsi:type="dcterms:W3CDTF">2018-05-28T19:40:17Z</dcterms:created>
  <dcterms:modified xsi:type="dcterms:W3CDTF">2019-12-03T14:35:43Z</dcterms:modified>
</cp:coreProperties>
</file>